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handoutMasterIdLst>
    <p:handoutMasterId r:id="rId11"/>
  </p:handout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ei Klimov" initials="A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8F4"/>
    <a:srgbClr val="FF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0" autoAdjust="0"/>
  </p:normalViewPr>
  <p:slideViewPr>
    <p:cSldViewPr snapToGrid="0">
      <p:cViewPr>
        <p:scale>
          <a:sx n="100" d="100"/>
          <a:sy n="100" d="100"/>
        </p:scale>
        <p:origin x="-1242" y="-4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F7C2E-C74F-48E8-B3EC-8DAC0B3FDBC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8C456-CCE4-4D14-8577-2867423B1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3291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B7222-6AEC-41C4-9618-02EF10A9DC1B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7E913-DD24-4F76-8A5E-0AC991815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6687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40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40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40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40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40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40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400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40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70E1-762E-4AA7-A2B0-21B8A31EC84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94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70E1-762E-4AA7-A2B0-21B8A31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70E1-762E-4AA7-A2B0-21B8A31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81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1553" y="442556"/>
            <a:ext cx="5945172" cy="489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baseline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GB" dirty="0"/>
              <a:t>YOUR HEADER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1553" y="1062920"/>
            <a:ext cx="5945172" cy="30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GB" dirty="0"/>
              <a:t>YOUR TAGLINE GOES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70E1-762E-4AA7-A2B0-21B8A31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70E1-762E-4AA7-A2B0-21B8A31EC84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9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70E1-762E-4AA7-A2B0-21B8A31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9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70E1-762E-4AA7-A2B0-21B8A31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4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70E1-762E-4AA7-A2B0-21B8A31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8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70E1-762E-4AA7-A2B0-21B8A31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8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6970E1-762E-4AA7-A2B0-21B8A31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1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70E1-762E-4AA7-A2B0-21B8A31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4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6970E1-762E-4AA7-A2B0-21B8A31EC84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5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7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87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16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3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6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85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9">
      <a:dk1>
        <a:sysClr val="windowText" lastClr="000000"/>
      </a:dk1>
      <a:lt1>
        <a:sysClr val="window" lastClr="FFFFFF"/>
      </a:lt1>
      <a:dk2>
        <a:srgbClr val="1F4B99"/>
      </a:dk2>
      <a:lt2>
        <a:srgbClr val="DBEFF9"/>
      </a:lt2>
      <a:accent1>
        <a:srgbClr val="1F4B99"/>
      </a:accent1>
      <a:accent2>
        <a:srgbClr val="7E71B1"/>
      </a:accent2>
      <a:accent3>
        <a:srgbClr val="057C58"/>
      </a:accent3>
      <a:accent4>
        <a:srgbClr val="EF7F1A"/>
      </a:accent4>
      <a:accent5>
        <a:srgbClr val="7E71B1"/>
      </a:accent5>
      <a:accent6>
        <a:srgbClr val="A5C249"/>
      </a:accent6>
      <a:hlink>
        <a:srgbClr val="F49100"/>
      </a:hlink>
      <a:folHlink>
        <a:srgbClr val="85DFD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0</Words>
  <Application>Microsoft Office PowerPoint</Application>
  <PresentationFormat>Произвольный</PresentationFormat>
  <Paragraphs>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Aleksei Klimov</dc:creator>
  <cp:lastModifiedBy>ARCHPRO</cp:lastModifiedBy>
  <cp:revision>441</cp:revision>
  <dcterms:created xsi:type="dcterms:W3CDTF">2016-06-29T21:18:55Z</dcterms:created>
  <dcterms:modified xsi:type="dcterms:W3CDTF">2017-03-27T10:48:30Z</dcterms:modified>
</cp:coreProperties>
</file>