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DFD6-5012-43E0-AE2B-69819FB6047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AFC2-15C7-4A69-96C5-BC205A053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667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DFD6-5012-43E0-AE2B-69819FB6047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AFC2-15C7-4A69-96C5-BC205A053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22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DFD6-5012-43E0-AE2B-69819FB6047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AFC2-15C7-4A69-96C5-BC205A053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3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DFD6-5012-43E0-AE2B-69819FB6047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AFC2-15C7-4A69-96C5-BC205A053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8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DFD6-5012-43E0-AE2B-69819FB6047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AFC2-15C7-4A69-96C5-BC205A053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942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DFD6-5012-43E0-AE2B-69819FB6047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AFC2-15C7-4A69-96C5-BC205A053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08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DFD6-5012-43E0-AE2B-69819FB6047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AFC2-15C7-4A69-96C5-BC205A053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9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DFD6-5012-43E0-AE2B-69819FB6047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AFC2-15C7-4A69-96C5-BC205A053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23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DFD6-5012-43E0-AE2B-69819FB6047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AFC2-15C7-4A69-96C5-BC205A053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039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DFD6-5012-43E0-AE2B-69819FB6047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AFC2-15C7-4A69-96C5-BC205A053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1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0DFD6-5012-43E0-AE2B-69819FB6047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AFC2-15C7-4A69-96C5-BC205A053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0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0DFD6-5012-43E0-AE2B-69819FB6047E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FAFC2-15C7-4A69-96C5-BC205A0538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849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6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5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5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7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2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0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9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5</cp:revision>
  <dcterms:created xsi:type="dcterms:W3CDTF">2020-12-04T10:39:02Z</dcterms:created>
  <dcterms:modified xsi:type="dcterms:W3CDTF">2020-12-06T19:44:30Z</dcterms:modified>
</cp:coreProperties>
</file>