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D70C9-5510-472F-9BEA-490DF0BCCC29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DAC0E-23D3-4B68-A628-86FF05F90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261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DAC0E-23D3-4B68-A628-86FF05F901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930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DAC0E-23D3-4B68-A628-86FF05F901A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892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DAC0E-23D3-4B68-A628-86FF05F901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567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DAC0E-23D3-4B68-A628-86FF05F901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19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DAC0E-23D3-4B68-A628-86FF05F901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055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DAC0E-23D3-4B68-A628-86FF05F901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9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A5A4-07E9-4AC6-9336-C9BD1C5EA5A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C1D2-A5F6-4ADF-B642-356D372DA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00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A5A4-07E9-4AC6-9336-C9BD1C5EA5A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C1D2-A5F6-4ADF-B642-356D372DA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8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A5A4-07E9-4AC6-9336-C9BD1C5EA5A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C1D2-A5F6-4ADF-B642-356D372DA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39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A5A4-07E9-4AC6-9336-C9BD1C5EA5A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C1D2-A5F6-4ADF-B642-356D372DA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57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A5A4-07E9-4AC6-9336-C9BD1C5EA5A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C1D2-A5F6-4ADF-B642-356D372DA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43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A5A4-07E9-4AC6-9336-C9BD1C5EA5A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C1D2-A5F6-4ADF-B642-356D372DA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37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A5A4-07E9-4AC6-9336-C9BD1C5EA5A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C1D2-A5F6-4ADF-B642-356D372DA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52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A5A4-07E9-4AC6-9336-C9BD1C5EA5A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C1D2-A5F6-4ADF-B642-356D372DA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62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A5A4-07E9-4AC6-9336-C9BD1C5EA5A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C1D2-A5F6-4ADF-B642-356D372DA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58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A5A4-07E9-4AC6-9336-C9BD1C5EA5A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C1D2-A5F6-4ADF-B642-356D372DA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44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A5A4-07E9-4AC6-9336-C9BD1C5EA5A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FC1D2-A5F6-4ADF-B642-356D372DA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37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EA5A4-07E9-4AC6-9336-C9BD1C5EA5A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FC1D2-A5F6-4ADF-B642-356D372DA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40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70662"/>
            <a:ext cx="8532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ВЫСШЕГО ОБРАЗОВАНИЯ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«ОРЛОВСКИЙ ГОСУДАРСТВЕННЫЙ УНИВЕРСИТЕТ 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И.С. ТУРГЕНЕВА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7145" y="5517232"/>
            <a:ext cx="45511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Журман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С., гр.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71-ТП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jurman01@yandex.ru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к.т.н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Глебова Н.В.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074" y="2852936"/>
            <a:ext cx="7732766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МОЛЕКУЛЯРНАЯ КУХНЯ КАК ТРЕНД ЗДОРОВОГО ПИТАНИЯ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"/>
    </mc:Choice>
    <mc:Fallback xmlns="">
      <p:transition spd="slow" advTm="4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00" y="1603714"/>
            <a:ext cx="2476062" cy="180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77" y="1124744"/>
            <a:ext cx="2397837" cy="180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44" y="1563143"/>
            <a:ext cx="2317972" cy="180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00" y="3939229"/>
            <a:ext cx="2358023" cy="182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02" y="3542204"/>
            <a:ext cx="1935302" cy="1847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25" y="3933056"/>
            <a:ext cx="2083458" cy="182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76938" y="255711"/>
            <a:ext cx="5038367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63693" y="255711"/>
            <a:ext cx="30168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9800" y="3404276"/>
            <a:ext cx="2476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1 - Эко-продукты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01077" y="2925306"/>
            <a:ext cx="23978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8910" y="5813606"/>
            <a:ext cx="2446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4 - Отказ от мяса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97245" y="5444274"/>
            <a:ext cx="19108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5 -Потребление растительного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98444" y="5791546"/>
            <a:ext cx="24619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6 - Использование сахарозаменителей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57597" y="3363705"/>
            <a:ext cx="2122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3 - Чай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матча</a:t>
            </a:r>
          </a:p>
        </p:txBody>
      </p:sp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54"/>
    </mc:Choice>
    <mc:Fallback xmlns="">
      <p:transition spd="slow" advTm="62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76456" y="188640"/>
            <a:ext cx="30168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373306"/>
            <a:ext cx="5515869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МОЛЕКУЛЯРНЫЕ БЛЮДА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6" y="1641911"/>
            <a:ext cx="2297832" cy="194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25" y="1338125"/>
            <a:ext cx="2293067" cy="1926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26" y="1641912"/>
            <a:ext cx="2370502" cy="194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009" y="4196846"/>
            <a:ext cx="2520279" cy="182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90" y="4194021"/>
            <a:ext cx="2398316" cy="182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0756" y="3590832"/>
            <a:ext cx="2388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1 - Икра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меда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92154" y="3314616"/>
            <a:ext cx="2434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2 - Спагетти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апельсина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49958" y="3612071"/>
            <a:ext cx="2377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3 - Прозрачные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пельмени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98123" y="6131648"/>
            <a:ext cx="26101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5 - Яйцо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вкусом персика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86747" y="6151923"/>
            <a:ext cx="2461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4 - Жидкий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</a:t>
            </a: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64"/>
    </mc:Choice>
    <mc:Fallback xmlns="">
      <p:transition spd="slow" advTm="8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04448" y="188640"/>
            <a:ext cx="30168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36737"/>
            <a:ext cx="6174432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ПОПУЛЯРНЫЕ ТЕХНОЛОГИИ МОЛЕКУЛЯРНОЙ КУХНИ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54" y="1484784"/>
            <a:ext cx="1800200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9072" y="3040049"/>
            <a:ext cx="3250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1 - Замораживание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жидким азотом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54" y="1484785"/>
            <a:ext cx="1827113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83760" y="3631312"/>
            <a:ext cx="2742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Эмульсификация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052" y="1844824"/>
            <a:ext cx="1728192" cy="17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818" y="1844824"/>
            <a:ext cx="1747368" cy="180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09685" y="5539442"/>
            <a:ext cx="2494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Вакуумизация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77042"/>
            <a:ext cx="1823875" cy="1693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21" y="3861048"/>
            <a:ext cx="1837968" cy="170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553717" y="5910439"/>
            <a:ext cx="2602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4 -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Желатинизация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052" y="4293096"/>
            <a:ext cx="1761045" cy="1617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818" y="4293096"/>
            <a:ext cx="1798630" cy="1642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74"/>
    </mc:Choice>
    <mc:Fallback xmlns="">
      <p:transition spd="slow" advTm="6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32440" y="188640"/>
            <a:ext cx="30168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3600" y="2551128"/>
            <a:ext cx="2301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5 -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Сферизация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18" y="692696"/>
            <a:ext cx="1886665" cy="1883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103" y="692696"/>
            <a:ext cx="1920895" cy="1883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97172" y="3329682"/>
            <a:ext cx="3263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6 - Применение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центрифуги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42630"/>
            <a:ext cx="3096393" cy="1887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0" y="3498960"/>
            <a:ext cx="1908133" cy="180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103" y="3510127"/>
            <a:ext cx="1920895" cy="179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30" y="5301208"/>
            <a:ext cx="2178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7 - Сухой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лед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53185" y="5872611"/>
            <a:ext cx="2417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8 - Применение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роторного испарителя 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3"/>
          <a:stretch/>
        </p:blipFill>
        <p:spPr bwMode="auto">
          <a:xfrm>
            <a:off x="5231256" y="4400084"/>
            <a:ext cx="1681028" cy="1472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3"/>
          <a:stretch/>
        </p:blipFill>
        <p:spPr bwMode="auto">
          <a:xfrm>
            <a:off x="6862070" y="4400084"/>
            <a:ext cx="1598411" cy="1472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9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89"/>
    </mc:Choice>
    <mc:Fallback xmlns="">
      <p:transition spd="slow" advTm="72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0522"/>
            <a:ext cx="2088232" cy="172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2382" y="3261477"/>
            <a:ext cx="2318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Ферран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Адриа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87531" y="3275400"/>
            <a:ext cx="2459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Хестон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Блументаль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31" y="1521565"/>
            <a:ext cx="2208605" cy="1788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89945" y="3265305"/>
            <a:ext cx="1899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3 - Пьер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Ганьер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93270" y="5890944"/>
            <a:ext cx="50125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4 - Анатолий Комм и его молекулярные блюда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53" y="1543005"/>
            <a:ext cx="1968262" cy="1745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1" r="7262"/>
          <a:stretch/>
        </p:blipFill>
        <p:spPr bwMode="auto">
          <a:xfrm>
            <a:off x="3659781" y="4105220"/>
            <a:ext cx="1998643" cy="1785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5543" y="332656"/>
            <a:ext cx="696096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ЗНАМЕНИТЫЕ ПРОФЕССИОНАЛЬНЫЕ ПОВАРА МОЛЕКУЛЯРНОЙ КУХНИ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76456" y="147990"/>
            <a:ext cx="30168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59" y="4121399"/>
            <a:ext cx="2333022" cy="1785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25" y="4105220"/>
            <a:ext cx="2225944" cy="178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51"/>
    </mc:Choice>
    <mc:Fallback xmlns="">
      <p:transition spd="slow" advTm="68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8" y="2286881"/>
            <a:ext cx="3670621" cy="301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760188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БЛЮДО РОЛЛЫ ИЗ СЕЛЬДИ ПОД ШУБОЙ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04448" y="224934"/>
            <a:ext cx="30168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018" y="5301208"/>
            <a:ext cx="36706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Роллы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сельди под шубой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26353" y="1340768"/>
            <a:ext cx="4211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Понадобится: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Свекольная бумага – 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Вареный картофель – 60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Вареная морковь – 60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Розовый домашний майонез – 30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Филе сельди – 40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Вареное яйцо – 40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 из свеклы – 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26"/>
    </mc:Choice>
    <mc:Fallback xmlns="">
      <p:transition spd="slow" advTm="83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640139"/>
            <a:ext cx="5832648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1"/>
    </mc:Choice>
    <mc:Fallback xmlns="">
      <p:transition spd="slow" advTm="16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246</Words>
  <Application>Microsoft Office PowerPoint</Application>
  <PresentationFormat>Экран (4:3)</PresentationFormat>
  <Paragraphs>55</Paragraphs>
  <Slides>8</Slides>
  <Notes>6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Елена Журман</cp:lastModifiedBy>
  <cp:revision>41</cp:revision>
  <dcterms:created xsi:type="dcterms:W3CDTF">2020-12-04T18:45:12Z</dcterms:created>
  <dcterms:modified xsi:type="dcterms:W3CDTF">2020-12-06T18:29:34Z</dcterms:modified>
</cp:coreProperties>
</file>