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Состав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поваренной соли</a:t>
            </a:r>
            <a:endParaRPr lang="ru-RU" dirty="0">
              <a:solidFill>
                <a:schemeClr val="accent1"/>
              </a:solidFill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соли</c:v>
                </c:pt>
              </c:strCache>
            </c:strRef>
          </c:tx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Хлор</c:v>
                </c:pt>
                <c:pt idx="1">
                  <c:v>Натрий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0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2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59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1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10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7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9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1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2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5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3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4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4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6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E930-4E6F-4A0B-9D0C-7417451D4AC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5063A-7B01-464A-8817-F6F0DAC71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1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906" y="1951630"/>
            <a:ext cx="9083597" cy="1812600"/>
          </a:xfrm>
        </p:spPr>
        <p:txBody>
          <a:bodyPr/>
          <a:lstStyle/>
          <a:p>
            <a:pPr algn="l"/>
            <a:r>
              <a:rPr lang="ru-RU" dirty="0"/>
              <a:t>Мифы о еде: </a:t>
            </a:r>
            <a:br>
              <a:rPr lang="ru-RU" dirty="0"/>
            </a:br>
            <a:r>
              <a:rPr lang="ru-RU" dirty="0" smtClean="0"/>
              <a:t>соль </a:t>
            </a:r>
            <a:r>
              <a:rPr lang="ru-RU" dirty="0"/>
              <a:t>вредна </a:t>
            </a:r>
            <a:r>
              <a:rPr lang="ru-RU" dirty="0" smtClean="0"/>
              <a:t>для организма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4236" y="4651335"/>
            <a:ext cx="7766936" cy="7941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Шорина Полина Витальевна, группа 81-ТП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p.schorina@yandex.ru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402" y="26704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365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4439" y="4857840"/>
            <a:ext cx="3312708" cy="131018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ВОЗ,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норма поваренной соли для взрослого человека составляет 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45342" y="484939"/>
            <a:ext cx="1665027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Соль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65369212"/>
              </p:ext>
            </p:extLst>
          </p:nvPr>
        </p:nvGraphicFramePr>
        <p:xfrm>
          <a:off x="499766" y="3398036"/>
          <a:ext cx="4678089" cy="315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9835" y="1365749"/>
            <a:ext cx="2070165" cy="1811265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незаменимое вещество для правильного функционирования человеческого организма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68646" y="1508308"/>
            <a:ext cx="2109210" cy="150045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строительный элемент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организма так же, как и вода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26502" y="1508308"/>
            <a:ext cx="1749095" cy="150045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биохимических процессах в организме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424243" y="1650808"/>
            <a:ext cx="2125809" cy="124114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производится нашим организмом, поэтому должна поступать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извне</a:t>
            </a:r>
            <a:endParaRPr lang="ru-RU" sz="2400" dirty="0"/>
          </a:p>
        </p:txBody>
      </p:sp>
      <p:cxnSp>
        <p:nvCxnSpPr>
          <p:cNvPr id="27" name="Прямая со стрелкой 26"/>
          <p:cNvCxnSpPr>
            <a:stCxn id="2" idx="2"/>
            <a:endCxn id="19" idx="0"/>
          </p:cNvCxnSpPr>
          <p:nvPr/>
        </p:nvCxnSpPr>
        <p:spPr>
          <a:xfrm flipH="1">
            <a:off x="4123251" y="946604"/>
            <a:ext cx="1054605" cy="561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2"/>
            <a:endCxn id="20" idx="0"/>
          </p:cNvCxnSpPr>
          <p:nvPr/>
        </p:nvCxnSpPr>
        <p:spPr>
          <a:xfrm>
            <a:off x="5177856" y="946604"/>
            <a:ext cx="1123194" cy="561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" idx="2"/>
            <a:endCxn id="21" idx="0"/>
          </p:cNvCxnSpPr>
          <p:nvPr/>
        </p:nvCxnSpPr>
        <p:spPr>
          <a:xfrm>
            <a:off x="5177856" y="946604"/>
            <a:ext cx="3309292" cy="704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8" idx="0"/>
          </p:cNvCxnSpPr>
          <p:nvPr/>
        </p:nvCxnSpPr>
        <p:spPr>
          <a:xfrm flipH="1">
            <a:off x="1784918" y="946604"/>
            <a:ext cx="3392938" cy="419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177855" y="3616695"/>
            <a:ext cx="4244454" cy="981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содержит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количество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магния, фосфора,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калия, селена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73371"/>
            <a:ext cx="8596668" cy="102813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Влияние соли на организм человека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очень </a:t>
            </a:r>
            <a:r>
              <a:rPr lang="ru-RU" sz="3200" dirty="0"/>
              <a:t>велико: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926" y="2033518"/>
            <a:ext cx="8920281" cy="40943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она регулирует и поддерживает в пределах нормы водный баланс,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натрий-калиевый ионный обмен;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избавляет от спазмов гладкой мускулатуры;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снабжает организм макро- и микроэлементами, в частности натрием;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успокаивает нервную систему;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синтезу соляной кислоты;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тормозит гнилостные процессы в ЖКТ (за счет антисептических свойств);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ускоряет метаболизм;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формированию клеточных оболочек, образованию эритроцитов;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поддерживает нормальный гормональный и липидный обмен,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половых желез;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улучшает состояние кожных покров.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783" y="513474"/>
            <a:ext cx="3854528" cy="645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Дефицит соли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9358" y="1158610"/>
            <a:ext cx="5095378" cy="20896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соли в организме может привести к неприятным последствиям, различным нарушениям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хронической нехватке составляющих соль ионов, как и других макроэлементов,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 возможен смертельный исход.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047" y="4002730"/>
            <a:ext cx="2470246" cy="162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65" y="4449171"/>
            <a:ext cx="2494998" cy="168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76" y="1521242"/>
            <a:ext cx="2174037" cy="212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44" y="4002730"/>
            <a:ext cx="2174037" cy="212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54951" y="547750"/>
            <a:ext cx="2920621" cy="79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Нарушения пищеварения и сердечно-сосудистой деятельности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19495" y="3562102"/>
            <a:ext cx="1865350" cy="412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Остеопороз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9479" y="3590070"/>
            <a:ext cx="2620370" cy="686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Нервные </a:t>
            </a:r>
            <a:r>
              <a:rPr lang="ru-RU" dirty="0">
                <a:solidFill>
                  <a:schemeClr val="accent1"/>
                </a:solidFill>
              </a:rPr>
              <a:t>и психические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26198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392073"/>
            <a:ext cx="3854528" cy="74355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МИФЫ О СОЛИ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052" y="514923"/>
            <a:ext cx="4247061" cy="584493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2200" dirty="0">
                <a:solidFill>
                  <a:schemeClr val="tx1"/>
                </a:solidFill>
              </a:rPr>
              <a:t>МИФ №1 «СОЛЬ – ЯД</a:t>
            </a:r>
            <a:r>
              <a:rPr lang="ru-RU" sz="2200" dirty="0" smtClean="0">
                <a:solidFill>
                  <a:schemeClr val="tx1"/>
                </a:solidFill>
              </a:rPr>
              <a:t>» </a:t>
            </a:r>
          </a:p>
          <a:p>
            <a:pPr marL="0" lvl="0" indent="0" algn="just">
              <a:lnSpc>
                <a:spcPct val="110000"/>
              </a:lnSpc>
              <a:buClr>
                <a:srgbClr val="5FCBEF"/>
              </a:buCl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неправда.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Хлористый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натрий – ценнейший дар природы, который еще несколько столетий назад ценился на вес золота. Польза соли для человеческого организма неоценима.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нехватка может привести к летальному исходу. Входящие в состав продукта хлор и натрий участвуют в протекании жизненно важных функций: передаче нервных импульсов, транспорте кислорода в крови, осуществлении движений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мускулов. 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умеренных количествах, не превышающих суточную норму, соль – продукт,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поддерживающий здоровье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6918" y="2135627"/>
            <a:ext cx="3635359" cy="386938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Споры о пользе и вреде хлористого натрия зародились с давних времен, и не утихают по сей день. Одни утверждают 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сокращения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ежедневного приема соли до минимума. Другие, наоборот, призывают включить вкусовую добавку в дневной рацион, чтобы не «травмировать» организм.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4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84130" y="436725"/>
            <a:ext cx="4412636" cy="46402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</a:rPr>
              <a:t>МИФ №2 «ДИЕТА БЕЗ СОЛИ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248" y="900752"/>
            <a:ext cx="4760400" cy="54885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бытует ошибочное предположение, что отказавшись от приема хлористого натрия, человек начинает терять килограммы за счет расщепления жира. Отчасти это правда. Бессолевая диета поможет ликвидировать до 4 килограмм за 14 дней. Однако в данном случае снижение веса происходит не из-за расщепления жировых отложений, а в результате обезвоживания организма. Вместе с жидкостью вымываются минералы (кальций, калий, магний), дефицит которых ведет к нарушению электролитного баланса в организме. Вследствие этого у человека наблюдается быстрая утомляемость, сухость волос и кожного покрова, потеря сил. Нехватка соли в организме сопровождается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 различных заболеваний.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24" y="1296538"/>
            <a:ext cx="3821373" cy="4026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73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20950" y="400682"/>
            <a:ext cx="4185623" cy="45806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МИФ №3 «ОТЛОЖЕНИЕ СОЛЕЙ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36408" y="858750"/>
            <a:ext cx="5154708" cy="58821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 человека зачастую откладываются соли желчной кислоты, кальция, фосфаты,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Данная группа химических соединений не имеет никакого отношения к хлориду натрия. Самый важный аспект – соотношение количества потребляемой и выводимой соли. Интересно, что для поддержания жизнедеятельности, организм человека усваивает только недостающую часть хлористого натрия.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этом, излишек выводится с мочой.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обмена веществ соли начинают накапливаться в желчном пузыре, суставах, почках. В результате нарушается отток желчи, возникают сильные боли, происходит деструкция хрящей, воспаляются лоханки, формируются камни. Таким образом, когда речь заходит о солях, имеется в виду не хлористый натрий, а содержание химических соединений в тканях.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03380" y="1269241"/>
            <a:ext cx="3427223" cy="4067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71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6666" y="1770826"/>
            <a:ext cx="4181119" cy="3620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431810" y="972974"/>
            <a:ext cx="3875964" cy="505196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МИФ </a:t>
            </a:r>
            <a:r>
              <a:rPr lang="ru-RU" sz="2000" dirty="0">
                <a:solidFill>
                  <a:schemeClr val="tx1"/>
                </a:solidFill>
              </a:rPr>
              <a:t>№4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СОЛЬ РАЗРУШАЕТ ЗУБЫ» </a:t>
            </a:r>
          </a:p>
          <a:p>
            <a:pPr marL="0" lvl="0" indent="0" algn="just">
              <a:buClr>
                <a:srgbClr val="5FCBEF"/>
              </a:buCl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Правда, морская соль, если жевать ее кристаллы, может повредить эмаль. В остальных случаях данное утверждение не более, чем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ошибочное. </a:t>
            </a:r>
          </a:p>
          <a:p>
            <a:pPr marL="0" lvl="0" indent="0" algn="just"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употребляют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пищу исключительно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растворенном виде, в котором она не может нанести вред зубам. Наоборот, она вместе с содой используется для лечения язвочек в ротовой полости и укрепления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десен.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649" y="920088"/>
            <a:ext cx="9520617" cy="1932296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Соль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несмотря на многие мифы, эликсир здоровья,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долгих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жизни и молодости.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умеренном количестве (до 5 грамм в день) она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 необходима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нормальной и бесперебойной работы всего организма.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279" y="2879678"/>
            <a:ext cx="5759355" cy="308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95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</TotalTime>
  <Words>492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Мифы о еде:  соль вредна для организма</vt:lpstr>
      <vt:lpstr>Презентация PowerPoint</vt:lpstr>
      <vt:lpstr>Влияние соли на организм человека  очень велико:</vt:lpstr>
      <vt:lpstr>Дефицит соли</vt:lpstr>
      <vt:lpstr>МИФЫ О СОЛИ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 о еде:  соль вредна для организма</dc:title>
  <dc:creator>snv</dc:creator>
  <cp:lastModifiedBy>snv</cp:lastModifiedBy>
  <cp:revision>30</cp:revision>
  <dcterms:created xsi:type="dcterms:W3CDTF">2020-12-05T16:21:04Z</dcterms:created>
  <dcterms:modified xsi:type="dcterms:W3CDTF">2020-12-09T10:18:31Z</dcterms:modified>
</cp:coreProperties>
</file>