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58" r:id="rId8"/>
    <p:sldId id="265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11F"/>
    <a:srgbClr val="26CE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8DEF7-5262-41E8-9F13-85E4FCE57F5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B63B4A7-F636-4BE7-8113-30E2275ABC1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Технологий, позволяющих полностью удалить жир, на сегодняшний день не существует. Некоторое его количество всё равно останется. А потому надпись на пакете «0 % жирности» – не больше, чем рекламный трюк.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0DFCA-74AA-4EB5-A5B9-02AE1D60873A}" type="parTrans" cxnId="{880E248F-55DE-49F6-BACE-B4025D5444EA}">
      <dgm:prSet/>
      <dgm:spPr/>
      <dgm:t>
        <a:bodyPr/>
        <a:lstStyle/>
        <a:p>
          <a:endParaRPr lang="ru-RU"/>
        </a:p>
      </dgm:t>
    </dgm:pt>
    <dgm:pt modelId="{AD8B1FF8-88D9-4312-BAF9-3BC24BAF0C85}" type="sibTrans" cxnId="{880E248F-55DE-49F6-BACE-B4025D5444EA}">
      <dgm:prSet/>
      <dgm:spPr/>
      <dgm:t>
        <a:bodyPr/>
        <a:lstStyle/>
        <a:p>
          <a:endParaRPr lang="ru-RU"/>
        </a:p>
      </dgm:t>
    </dgm:pt>
    <dgm:pt modelId="{30D7FDB8-E180-4F78-8CC8-6E4ED8AAA1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Конечный продукт производственных манипуляций – вещество, которое трудно назвать натуральным, поскольку в природе такое не встречается. Оно лишено привычного насыщенного вкуса и запаха, консистенция его неоднородна.</a:t>
          </a:r>
        </a:p>
        <a:p>
          <a:endParaRPr lang="ru-RU" sz="1700" dirty="0"/>
        </a:p>
      </dgm:t>
    </dgm:pt>
    <dgm:pt modelId="{25901295-D687-4E70-ABD0-DA34F1FCBF9E}" type="parTrans" cxnId="{825C9D07-F77D-445C-9E64-EDFA436DF24F}">
      <dgm:prSet/>
      <dgm:spPr/>
      <dgm:t>
        <a:bodyPr/>
        <a:lstStyle/>
        <a:p>
          <a:endParaRPr lang="ru-RU"/>
        </a:p>
      </dgm:t>
    </dgm:pt>
    <dgm:pt modelId="{98D54630-A46A-4CBC-87C9-23CCFF1EE522}" type="sibTrans" cxnId="{825C9D07-F77D-445C-9E64-EDFA436DF24F}">
      <dgm:prSet/>
      <dgm:spPr/>
      <dgm:t>
        <a:bodyPr/>
        <a:lstStyle/>
        <a:p>
          <a:endParaRPr lang="ru-RU"/>
        </a:p>
      </dgm:t>
    </dgm:pt>
    <dgm:pt modelId="{2BE57782-5488-4965-85DD-753960E56264}" type="pres">
      <dgm:prSet presAssocID="{90D8DEF7-5262-41E8-9F13-85E4FCE57F53}" presName="compositeShape" presStyleCnt="0">
        <dgm:presLayoutVars>
          <dgm:dir/>
          <dgm:resizeHandles/>
        </dgm:presLayoutVars>
      </dgm:prSet>
      <dgm:spPr/>
    </dgm:pt>
    <dgm:pt modelId="{CDE5F170-6A70-4523-875D-2183FE9E2B28}" type="pres">
      <dgm:prSet presAssocID="{90D8DEF7-5262-41E8-9F13-85E4FCE57F53}" presName="pyramid" presStyleLbl="node1" presStyleIdx="0" presStyleCnt="1" custLinFactNeighborX="15864" custLinFactNeighborY="-5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0D14EB9-7429-4461-A7AC-1515C1B0CBB0}" type="pres">
      <dgm:prSet presAssocID="{90D8DEF7-5262-41E8-9F13-85E4FCE57F53}" presName="theList" presStyleCnt="0"/>
      <dgm:spPr/>
    </dgm:pt>
    <dgm:pt modelId="{9666CF09-BB59-498D-AAE9-3D946DB6F298}" type="pres">
      <dgm:prSet presAssocID="{1B63B4A7-F636-4BE7-8113-30E2275ABC16}" presName="aNode" presStyleLbl="fgAcc1" presStyleIdx="0" presStyleCnt="2" custScaleX="108726" custScaleY="108323" custLinFactNeighborX="-58977" custLinFactNeighborY="-97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2E6F7-2415-4250-BF33-9767FD1D3198}" type="pres">
      <dgm:prSet presAssocID="{1B63B4A7-F636-4BE7-8113-30E2275ABC16}" presName="aSpace" presStyleCnt="0"/>
      <dgm:spPr/>
    </dgm:pt>
    <dgm:pt modelId="{2DE92BD4-CC51-4394-8F16-5A68C0C02B79}" type="pres">
      <dgm:prSet presAssocID="{30D7FDB8-E180-4F78-8CC8-6E4ED8AAA1C0}" presName="aNode" presStyleLbl="fgAcc1" presStyleIdx="1" presStyleCnt="2" custScaleX="109250" custScaleY="111880" custLinFactY="3472" custLinFactNeighborX="-668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27DDE-1F44-4C7C-950D-371EED2626FF}" type="pres">
      <dgm:prSet presAssocID="{30D7FDB8-E180-4F78-8CC8-6E4ED8AAA1C0}" presName="aSpace" presStyleCnt="0"/>
      <dgm:spPr/>
    </dgm:pt>
  </dgm:ptLst>
  <dgm:cxnLst>
    <dgm:cxn modelId="{3F04BE1F-1A80-4AAD-B139-2C0184104C33}" type="presOf" srcId="{90D8DEF7-5262-41E8-9F13-85E4FCE57F53}" destId="{2BE57782-5488-4965-85DD-753960E56264}" srcOrd="0" destOrd="0" presId="urn:microsoft.com/office/officeart/2005/8/layout/pyramid2"/>
    <dgm:cxn modelId="{880E248F-55DE-49F6-BACE-B4025D5444EA}" srcId="{90D8DEF7-5262-41E8-9F13-85E4FCE57F53}" destId="{1B63B4A7-F636-4BE7-8113-30E2275ABC16}" srcOrd="0" destOrd="0" parTransId="{DF90DFCA-74AA-4EB5-A5B9-02AE1D60873A}" sibTransId="{AD8B1FF8-88D9-4312-BAF9-3BC24BAF0C85}"/>
    <dgm:cxn modelId="{825C9D07-F77D-445C-9E64-EDFA436DF24F}" srcId="{90D8DEF7-5262-41E8-9F13-85E4FCE57F53}" destId="{30D7FDB8-E180-4F78-8CC8-6E4ED8AAA1C0}" srcOrd="1" destOrd="0" parTransId="{25901295-D687-4E70-ABD0-DA34F1FCBF9E}" sibTransId="{98D54630-A46A-4CBC-87C9-23CCFF1EE522}"/>
    <dgm:cxn modelId="{7500C3C1-6609-416E-B3C8-DECDFB3F5274}" type="presOf" srcId="{1B63B4A7-F636-4BE7-8113-30E2275ABC16}" destId="{9666CF09-BB59-498D-AAE9-3D946DB6F298}" srcOrd="0" destOrd="0" presId="urn:microsoft.com/office/officeart/2005/8/layout/pyramid2"/>
    <dgm:cxn modelId="{5D10A273-D073-45A8-BDA7-20CA23127297}" type="presOf" srcId="{30D7FDB8-E180-4F78-8CC8-6E4ED8AAA1C0}" destId="{2DE92BD4-CC51-4394-8F16-5A68C0C02B79}" srcOrd="0" destOrd="0" presId="urn:microsoft.com/office/officeart/2005/8/layout/pyramid2"/>
    <dgm:cxn modelId="{49CF409E-44D4-43B7-88FD-C70F48603934}" type="presParOf" srcId="{2BE57782-5488-4965-85DD-753960E56264}" destId="{CDE5F170-6A70-4523-875D-2183FE9E2B28}" srcOrd="0" destOrd="0" presId="urn:microsoft.com/office/officeart/2005/8/layout/pyramid2"/>
    <dgm:cxn modelId="{03FE876A-A857-4C7D-94ED-D8527B7458F2}" type="presParOf" srcId="{2BE57782-5488-4965-85DD-753960E56264}" destId="{D0D14EB9-7429-4461-A7AC-1515C1B0CBB0}" srcOrd="1" destOrd="0" presId="urn:microsoft.com/office/officeart/2005/8/layout/pyramid2"/>
    <dgm:cxn modelId="{1E487316-2843-4C09-9712-0EB3B03CDADD}" type="presParOf" srcId="{D0D14EB9-7429-4461-A7AC-1515C1B0CBB0}" destId="{9666CF09-BB59-498D-AAE9-3D946DB6F298}" srcOrd="0" destOrd="0" presId="urn:microsoft.com/office/officeart/2005/8/layout/pyramid2"/>
    <dgm:cxn modelId="{99A36779-0ED2-4524-8320-C3D3C0E42339}" type="presParOf" srcId="{D0D14EB9-7429-4461-A7AC-1515C1B0CBB0}" destId="{E1B2E6F7-2415-4250-BF33-9767FD1D3198}" srcOrd="1" destOrd="0" presId="urn:microsoft.com/office/officeart/2005/8/layout/pyramid2"/>
    <dgm:cxn modelId="{B30DB9EA-D113-4452-83A8-29E608803F45}" type="presParOf" srcId="{D0D14EB9-7429-4461-A7AC-1515C1B0CBB0}" destId="{2DE92BD4-CC51-4394-8F16-5A68C0C02B79}" srcOrd="2" destOrd="0" presId="urn:microsoft.com/office/officeart/2005/8/layout/pyramid2"/>
    <dgm:cxn modelId="{052C6EAA-34CC-4266-9CBB-1BF1C0AB75A1}" type="presParOf" srcId="{D0D14EB9-7429-4461-A7AC-1515C1B0CBB0}" destId="{B8F27DDE-1F44-4C7C-950D-371EED2626F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960A4-8D0E-44BC-8166-6647D9631DFA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A8F5D403-8C90-4020-9EA8-9C48FBFFAF3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вырабатывают половые гормоны. Без жиров у человека возникнет половая дисфункция</a:t>
          </a:r>
          <a:r>
            <a:rPr lang="ru-RU" sz="1200" dirty="0" smtClean="0"/>
            <a:t>.</a:t>
          </a:r>
          <a:endParaRPr lang="ru-RU" sz="1200" dirty="0"/>
        </a:p>
      </dgm:t>
    </dgm:pt>
    <dgm:pt modelId="{5FBB9E48-427C-4D4F-9E3F-AEFE7ABA5453}" type="parTrans" cxnId="{B1335977-A4C9-4CFB-ABAD-E8B8939CFD12}">
      <dgm:prSet/>
      <dgm:spPr/>
      <dgm:t>
        <a:bodyPr/>
        <a:lstStyle/>
        <a:p>
          <a:endParaRPr lang="ru-RU"/>
        </a:p>
      </dgm:t>
    </dgm:pt>
    <dgm:pt modelId="{7FE4C8F6-83A2-4AC6-9B40-5C083FB2CA28}" type="sibTrans" cxnId="{B1335977-A4C9-4CFB-ABAD-E8B8939CFD12}">
      <dgm:prSet/>
      <dgm:spPr/>
      <dgm:t>
        <a:bodyPr/>
        <a:lstStyle/>
        <a:p>
          <a:endParaRPr lang="ru-RU"/>
        </a:p>
      </dgm:t>
    </dgm:pt>
    <dgm:pt modelId="{28FDCCFF-2459-4B30-B0F0-14C000E87AB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являются частью клеточных мембран. Это холестерин, повышение которого очень опасно. Но если его недостаточно, клетки не делятся и прекращают нормально функционировать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68652-A043-4066-B187-25703BD8EA56}" type="parTrans" cxnId="{737ECCD0-3C08-4837-9752-B2CDDD56AD0D}">
      <dgm:prSet/>
      <dgm:spPr/>
      <dgm:t>
        <a:bodyPr/>
        <a:lstStyle/>
        <a:p>
          <a:endParaRPr lang="ru-RU"/>
        </a:p>
      </dgm:t>
    </dgm:pt>
    <dgm:pt modelId="{0A407577-C08F-491B-8D92-F477D1A6A8FF}" type="sibTrans" cxnId="{737ECCD0-3C08-4837-9752-B2CDDD56AD0D}">
      <dgm:prSet/>
      <dgm:spPr/>
      <dgm:t>
        <a:bodyPr/>
        <a:lstStyle/>
        <a:p>
          <a:endParaRPr lang="ru-RU"/>
        </a:p>
      </dgm:t>
    </dgm:pt>
    <dgm:pt modelId="{73A15EA7-B1DB-4C66-BCD1-92D63650DF45}">
      <dgm:prSet phldrT="[Текст]" custT="1"/>
      <dgm:spPr/>
      <dgm:t>
        <a:bodyPr/>
        <a:lstStyle/>
        <a:p>
          <a:pPr algn="just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помогают всасываться витаминам А, Е, D. Эти вещества растворяются в жире и без него не способны проникнуть через слизистую оболочку кишечника. В итоге возникает их нехватка.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B1335A-6489-402E-BE37-05E28F4A2F48}" type="parTrans" cxnId="{4E9A3CF3-FABB-4004-A8FD-73A11A645BC3}">
      <dgm:prSet/>
      <dgm:spPr/>
      <dgm:t>
        <a:bodyPr/>
        <a:lstStyle/>
        <a:p>
          <a:endParaRPr lang="ru-RU"/>
        </a:p>
      </dgm:t>
    </dgm:pt>
    <dgm:pt modelId="{96DC9770-3118-4679-8091-8D4A190E6989}" type="sibTrans" cxnId="{4E9A3CF3-FABB-4004-A8FD-73A11A645BC3}">
      <dgm:prSet/>
      <dgm:spPr/>
      <dgm:t>
        <a:bodyPr/>
        <a:lstStyle/>
        <a:p>
          <a:endParaRPr lang="ru-RU"/>
        </a:p>
      </dgm:t>
    </dgm:pt>
    <dgm:pt modelId="{3E5E6CBC-1853-4418-9F84-D0C496521FA3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выполняют функцию защиты и теплоизоляции. Они помогают амортизировать удары, защищая внутренние органы.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731E7-6B0C-45B9-A8DC-9A6333C36CB0}" type="parTrans" cxnId="{E2D25EFE-DEAB-4DA3-B321-3EC8C7DF1E4B}">
      <dgm:prSet/>
      <dgm:spPr/>
      <dgm:t>
        <a:bodyPr/>
        <a:lstStyle/>
        <a:p>
          <a:endParaRPr lang="ru-RU"/>
        </a:p>
      </dgm:t>
    </dgm:pt>
    <dgm:pt modelId="{F057A92E-E075-404B-A67D-A9A7DBAB322B}" type="sibTrans" cxnId="{E2D25EFE-DEAB-4DA3-B321-3EC8C7DF1E4B}">
      <dgm:prSet/>
      <dgm:spPr/>
      <dgm:t>
        <a:bodyPr/>
        <a:lstStyle/>
        <a:p>
          <a:endParaRPr lang="ru-RU"/>
        </a:p>
      </dgm:t>
    </dgm:pt>
    <dgm:pt modelId="{3E628110-4FCA-4E6D-B680-D367A36D1626}">
      <dgm:prSet custT="1"/>
      <dgm:spPr/>
      <dgm:t>
        <a:bodyPr/>
        <a:lstStyle/>
        <a:p>
          <a:pPr algn="just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дают мозгу энергию. Она возникает при расщеплении жиров. При недостатке омега-3 нарушается работа мозга: ухудшается внимание, память, волевые качества.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72786-19DB-4098-B33B-9EBD34FED4B4}" type="parTrans" cxnId="{BEA41432-3350-44F4-905E-9096B7306503}">
      <dgm:prSet/>
      <dgm:spPr/>
      <dgm:t>
        <a:bodyPr/>
        <a:lstStyle/>
        <a:p>
          <a:endParaRPr lang="ru-RU"/>
        </a:p>
      </dgm:t>
    </dgm:pt>
    <dgm:pt modelId="{C0AB7DEC-A90A-4D6F-A9F0-AD5CCAF6FD4D}" type="sibTrans" cxnId="{BEA41432-3350-44F4-905E-9096B7306503}">
      <dgm:prSet/>
      <dgm:spPr/>
      <dgm:t>
        <a:bodyPr/>
        <a:lstStyle/>
        <a:p>
          <a:endParaRPr lang="ru-RU"/>
        </a:p>
      </dgm:t>
    </dgm:pt>
    <dgm:pt modelId="{A8DD9B5A-AEB0-47E2-A165-6951683D9ABB}" type="pres">
      <dgm:prSet presAssocID="{FED960A4-8D0E-44BC-8166-6647D9631DFA}" presName="linearFlow" presStyleCnt="0">
        <dgm:presLayoutVars>
          <dgm:dir/>
          <dgm:resizeHandles val="exact"/>
        </dgm:presLayoutVars>
      </dgm:prSet>
      <dgm:spPr/>
    </dgm:pt>
    <dgm:pt modelId="{C6C2EBB5-C5D9-4E3B-A3EA-BADCCBA9164D}" type="pres">
      <dgm:prSet presAssocID="{A8F5D403-8C90-4020-9EA8-9C48FBFFAF37}" presName="composite" presStyleCnt="0"/>
      <dgm:spPr/>
    </dgm:pt>
    <dgm:pt modelId="{88D8D780-871C-4707-821A-60F315CA8092}" type="pres">
      <dgm:prSet presAssocID="{A8F5D403-8C90-4020-9EA8-9C48FBFFAF37}" presName="imgShp" presStyleLbl="fgImgPlace1" presStyleIdx="0" presStyleCnt="5" custScaleX="126034" custScaleY="11739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F77556-33F2-40E8-9617-0C1AD820990F}" type="pres">
      <dgm:prSet presAssocID="{A8F5D403-8C90-4020-9EA8-9C48FBFFAF37}" presName="txShp" presStyleLbl="node1" presStyleIdx="0" presStyleCnt="5" custScaleY="142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F6FDE-0168-4BD6-A1B7-5B6079377D01}" type="pres">
      <dgm:prSet presAssocID="{7FE4C8F6-83A2-4AC6-9B40-5C083FB2CA28}" presName="spacing" presStyleCnt="0"/>
      <dgm:spPr/>
    </dgm:pt>
    <dgm:pt modelId="{629F0F68-29B3-494D-AE87-32A8616A6205}" type="pres">
      <dgm:prSet presAssocID="{28FDCCFF-2459-4B30-B0F0-14C000E87ABD}" presName="composite" presStyleCnt="0"/>
      <dgm:spPr/>
    </dgm:pt>
    <dgm:pt modelId="{34005DB0-63AE-4AA2-8EBD-633F5A1EA8DA}" type="pres">
      <dgm:prSet presAssocID="{28FDCCFF-2459-4B30-B0F0-14C000E87ABD}" presName="imgShp" presStyleLbl="fgImgPlace1" presStyleIdx="1" presStyleCnt="5" custScaleX="111472" custScaleY="12070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8C7AD5-9FF6-4B35-9CBC-1E0A6DDDFF21}" type="pres">
      <dgm:prSet presAssocID="{28FDCCFF-2459-4B30-B0F0-14C000E87ABD}" presName="txShp" presStyleLbl="node1" presStyleIdx="1" presStyleCnt="5" custScaleY="148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ACE99-2135-4BE8-8877-BBDF552D3E4D}" type="pres">
      <dgm:prSet presAssocID="{0A407577-C08F-491B-8D92-F477D1A6A8FF}" presName="spacing" presStyleCnt="0"/>
      <dgm:spPr/>
    </dgm:pt>
    <dgm:pt modelId="{CDA9775C-0C88-4E0C-9E8F-204AAE4560B7}" type="pres">
      <dgm:prSet presAssocID="{73A15EA7-B1DB-4C66-BCD1-92D63650DF45}" presName="composite" presStyleCnt="0"/>
      <dgm:spPr/>
    </dgm:pt>
    <dgm:pt modelId="{FE857B9A-AF20-4F1B-B529-20099740E877}" type="pres">
      <dgm:prSet presAssocID="{73A15EA7-B1DB-4C66-BCD1-92D63650DF45}" presName="imgShp" presStyleLbl="fgImgPlace1" presStyleIdx="2" presStyleCnt="5" custScaleX="133576" custScaleY="1323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9F80865-2618-4B42-9624-EF3F9DDC49B0}" type="pres">
      <dgm:prSet presAssocID="{73A15EA7-B1DB-4C66-BCD1-92D63650DF45}" presName="txShp" presStyleLbl="node1" presStyleIdx="2" presStyleCnt="5" custScaleY="123696" custLinFactNeighborX="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D84CF-BE69-41BB-9F40-D09E5C2AA481}" type="pres">
      <dgm:prSet presAssocID="{96DC9770-3118-4679-8091-8D4A190E6989}" presName="spacing" presStyleCnt="0"/>
      <dgm:spPr/>
    </dgm:pt>
    <dgm:pt modelId="{A8BF8AD3-DB7C-457C-B184-15F304D7822C}" type="pres">
      <dgm:prSet presAssocID="{3E5E6CBC-1853-4418-9F84-D0C496521FA3}" presName="composite" presStyleCnt="0"/>
      <dgm:spPr/>
    </dgm:pt>
    <dgm:pt modelId="{68B87780-98F2-4AE2-A4B4-A22358202DE9}" type="pres">
      <dgm:prSet presAssocID="{3E5E6CBC-1853-4418-9F84-D0C496521FA3}" presName="imgShp" presStyleLbl="fgImgPlace1" presStyleIdx="3" presStyleCnt="5" custScaleX="125872" custScaleY="11866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B50C4E2-0F6D-4578-B4BA-856E33E864E6}" type="pres">
      <dgm:prSet presAssocID="{3E5E6CBC-1853-4418-9F84-D0C496521FA3}" presName="txShp" presStyleLbl="node1" presStyleIdx="3" presStyleCnt="5" custScaleY="146465" custLinFactNeighborX="-626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9C3D9-AA3A-4F68-9B07-A1A5B6027465}" type="pres">
      <dgm:prSet presAssocID="{F057A92E-E075-404B-A67D-A9A7DBAB322B}" presName="spacing" presStyleCnt="0"/>
      <dgm:spPr/>
    </dgm:pt>
    <dgm:pt modelId="{26E3E9E0-1CFB-4E19-A8B1-AABF20C853E7}" type="pres">
      <dgm:prSet presAssocID="{3E628110-4FCA-4E6D-B680-D367A36D1626}" presName="composite" presStyleCnt="0"/>
      <dgm:spPr/>
    </dgm:pt>
    <dgm:pt modelId="{76F445E8-6E80-45FB-AF81-79BE25B86128}" type="pres">
      <dgm:prSet presAssocID="{3E628110-4FCA-4E6D-B680-D367A36D1626}" presName="imgShp" presStyleLbl="fgImgPlace1" presStyleIdx="4" presStyleCnt="5" custScaleX="110739" custScaleY="11276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169A322-0307-49C1-8FD4-104E1A6FA430}" type="pres">
      <dgm:prSet presAssocID="{3E628110-4FCA-4E6D-B680-D367A36D1626}" presName="txShp" presStyleLbl="node1" presStyleIdx="4" presStyleCnt="5" custScaleY="138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D25EFE-DEAB-4DA3-B321-3EC8C7DF1E4B}" srcId="{FED960A4-8D0E-44BC-8166-6647D9631DFA}" destId="{3E5E6CBC-1853-4418-9F84-D0C496521FA3}" srcOrd="3" destOrd="0" parTransId="{84B731E7-6B0C-45B9-A8DC-9A6333C36CB0}" sibTransId="{F057A92E-E075-404B-A67D-A9A7DBAB322B}"/>
    <dgm:cxn modelId="{E2696686-140D-458D-A413-4D16365C80E0}" type="presOf" srcId="{73A15EA7-B1DB-4C66-BCD1-92D63650DF45}" destId="{89F80865-2618-4B42-9624-EF3F9DDC49B0}" srcOrd="0" destOrd="0" presId="urn:microsoft.com/office/officeart/2005/8/layout/vList3"/>
    <dgm:cxn modelId="{BEA41432-3350-44F4-905E-9096B7306503}" srcId="{FED960A4-8D0E-44BC-8166-6647D9631DFA}" destId="{3E628110-4FCA-4E6D-B680-D367A36D1626}" srcOrd="4" destOrd="0" parTransId="{B5372786-19DB-4098-B33B-9EBD34FED4B4}" sibTransId="{C0AB7DEC-A90A-4D6F-A9F0-AD5CCAF6FD4D}"/>
    <dgm:cxn modelId="{B1335977-A4C9-4CFB-ABAD-E8B8939CFD12}" srcId="{FED960A4-8D0E-44BC-8166-6647D9631DFA}" destId="{A8F5D403-8C90-4020-9EA8-9C48FBFFAF37}" srcOrd="0" destOrd="0" parTransId="{5FBB9E48-427C-4D4F-9E3F-AEFE7ABA5453}" sibTransId="{7FE4C8F6-83A2-4AC6-9B40-5C083FB2CA28}"/>
    <dgm:cxn modelId="{24960E27-67A4-472C-A6CF-27793E8B8516}" type="presOf" srcId="{A8F5D403-8C90-4020-9EA8-9C48FBFFAF37}" destId="{EFF77556-33F2-40E8-9617-0C1AD820990F}" srcOrd="0" destOrd="0" presId="urn:microsoft.com/office/officeart/2005/8/layout/vList3"/>
    <dgm:cxn modelId="{01B64C90-2BA8-4BD2-A7F4-01F2C1C27A85}" type="presOf" srcId="{3E628110-4FCA-4E6D-B680-D367A36D1626}" destId="{4169A322-0307-49C1-8FD4-104E1A6FA430}" srcOrd="0" destOrd="0" presId="urn:microsoft.com/office/officeart/2005/8/layout/vList3"/>
    <dgm:cxn modelId="{8FE3CB16-2BA7-4C0A-A759-08DC53F468B6}" type="presOf" srcId="{28FDCCFF-2459-4B30-B0F0-14C000E87ABD}" destId="{3A8C7AD5-9FF6-4B35-9CBC-1E0A6DDDFF21}" srcOrd="0" destOrd="0" presId="urn:microsoft.com/office/officeart/2005/8/layout/vList3"/>
    <dgm:cxn modelId="{EA7ACB0C-F6F6-4486-B725-B758EFF2224A}" type="presOf" srcId="{FED960A4-8D0E-44BC-8166-6647D9631DFA}" destId="{A8DD9B5A-AEB0-47E2-A165-6951683D9ABB}" srcOrd="0" destOrd="0" presId="urn:microsoft.com/office/officeart/2005/8/layout/vList3"/>
    <dgm:cxn modelId="{4E9A3CF3-FABB-4004-A8FD-73A11A645BC3}" srcId="{FED960A4-8D0E-44BC-8166-6647D9631DFA}" destId="{73A15EA7-B1DB-4C66-BCD1-92D63650DF45}" srcOrd="2" destOrd="0" parTransId="{ACB1335A-6489-402E-BE37-05E28F4A2F48}" sibTransId="{96DC9770-3118-4679-8091-8D4A190E6989}"/>
    <dgm:cxn modelId="{737ECCD0-3C08-4837-9752-B2CDDD56AD0D}" srcId="{FED960A4-8D0E-44BC-8166-6647D9631DFA}" destId="{28FDCCFF-2459-4B30-B0F0-14C000E87ABD}" srcOrd="1" destOrd="0" parTransId="{E4068652-A043-4066-B187-25703BD8EA56}" sibTransId="{0A407577-C08F-491B-8D92-F477D1A6A8FF}"/>
    <dgm:cxn modelId="{C9D935E8-9C65-41B7-B3CE-47D599C7E911}" type="presOf" srcId="{3E5E6CBC-1853-4418-9F84-D0C496521FA3}" destId="{7B50C4E2-0F6D-4578-B4BA-856E33E864E6}" srcOrd="0" destOrd="0" presId="urn:microsoft.com/office/officeart/2005/8/layout/vList3"/>
    <dgm:cxn modelId="{34E2C8AE-979A-4462-A223-87884D62EDE8}" type="presParOf" srcId="{A8DD9B5A-AEB0-47E2-A165-6951683D9ABB}" destId="{C6C2EBB5-C5D9-4E3B-A3EA-BADCCBA9164D}" srcOrd="0" destOrd="0" presId="urn:microsoft.com/office/officeart/2005/8/layout/vList3"/>
    <dgm:cxn modelId="{6F6F2122-F983-4F0A-9468-091C7B30E44B}" type="presParOf" srcId="{C6C2EBB5-C5D9-4E3B-A3EA-BADCCBA9164D}" destId="{88D8D780-871C-4707-821A-60F315CA8092}" srcOrd="0" destOrd="0" presId="urn:microsoft.com/office/officeart/2005/8/layout/vList3"/>
    <dgm:cxn modelId="{E2F1C2F3-6521-4675-8751-9BD677AFC911}" type="presParOf" srcId="{C6C2EBB5-C5D9-4E3B-A3EA-BADCCBA9164D}" destId="{EFF77556-33F2-40E8-9617-0C1AD820990F}" srcOrd="1" destOrd="0" presId="urn:microsoft.com/office/officeart/2005/8/layout/vList3"/>
    <dgm:cxn modelId="{33C682A7-5D4A-498E-9A1B-81B425FCF642}" type="presParOf" srcId="{A8DD9B5A-AEB0-47E2-A165-6951683D9ABB}" destId="{D90F6FDE-0168-4BD6-A1B7-5B6079377D01}" srcOrd="1" destOrd="0" presId="urn:microsoft.com/office/officeart/2005/8/layout/vList3"/>
    <dgm:cxn modelId="{E4261DEB-2042-48C4-96AC-F679F03AAA1E}" type="presParOf" srcId="{A8DD9B5A-AEB0-47E2-A165-6951683D9ABB}" destId="{629F0F68-29B3-494D-AE87-32A8616A6205}" srcOrd="2" destOrd="0" presId="urn:microsoft.com/office/officeart/2005/8/layout/vList3"/>
    <dgm:cxn modelId="{04AA7242-BA25-441D-A033-84668A80B387}" type="presParOf" srcId="{629F0F68-29B3-494D-AE87-32A8616A6205}" destId="{34005DB0-63AE-4AA2-8EBD-633F5A1EA8DA}" srcOrd="0" destOrd="0" presId="urn:microsoft.com/office/officeart/2005/8/layout/vList3"/>
    <dgm:cxn modelId="{1E7155EF-6B6C-433E-83BB-E0C8B2F48CE7}" type="presParOf" srcId="{629F0F68-29B3-494D-AE87-32A8616A6205}" destId="{3A8C7AD5-9FF6-4B35-9CBC-1E0A6DDDFF21}" srcOrd="1" destOrd="0" presId="urn:microsoft.com/office/officeart/2005/8/layout/vList3"/>
    <dgm:cxn modelId="{3D42DD40-A944-4003-B84E-29E1C72CF1D1}" type="presParOf" srcId="{A8DD9B5A-AEB0-47E2-A165-6951683D9ABB}" destId="{6D6ACE99-2135-4BE8-8877-BBDF552D3E4D}" srcOrd="3" destOrd="0" presId="urn:microsoft.com/office/officeart/2005/8/layout/vList3"/>
    <dgm:cxn modelId="{443BD590-AEA1-475B-90C5-21A3E4878013}" type="presParOf" srcId="{A8DD9B5A-AEB0-47E2-A165-6951683D9ABB}" destId="{CDA9775C-0C88-4E0C-9E8F-204AAE4560B7}" srcOrd="4" destOrd="0" presId="urn:microsoft.com/office/officeart/2005/8/layout/vList3"/>
    <dgm:cxn modelId="{30E8265D-3E56-46C8-BA19-D6C3280D5060}" type="presParOf" srcId="{CDA9775C-0C88-4E0C-9E8F-204AAE4560B7}" destId="{FE857B9A-AF20-4F1B-B529-20099740E877}" srcOrd="0" destOrd="0" presId="urn:microsoft.com/office/officeart/2005/8/layout/vList3"/>
    <dgm:cxn modelId="{2D0299CC-7EA2-4020-8870-B8C6D301ADAD}" type="presParOf" srcId="{CDA9775C-0C88-4E0C-9E8F-204AAE4560B7}" destId="{89F80865-2618-4B42-9624-EF3F9DDC49B0}" srcOrd="1" destOrd="0" presId="urn:microsoft.com/office/officeart/2005/8/layout/vList3"/>
    <dgm:cxn modelId="{5F59F1FD-B843-46AF-A755-1F1B8932C2B9}" type="presParOf" srcId="{A8DD9B5A-AEB0-47E2-A165-6951683D9ABB}" destId="{5D5D84CF-BE69-41BB-9F40-D09E5C2AA481}" srcOrd="5" destOrd="0" presId="urn:microsoft.com/office/officeart/2005/8/layout/vList3"/>
    <dgm:cxn modelId="{9281CDC0-BB8A-4E31-8623-09C0BDF6951B}" type="presParOf" srcId="{A8DD9B5A-AEB0-47E2-A165-6951683D9ABB}" destId="{A8BF8AD3-DB7C-457C-B184-15F304D7822C}" srcOrd="6" destOrd="0" presId="urn:microsoft.com/office/officeart/2005/8/layout/vList3"/>
    <dgm:cxn modelId="{01891E71-5F0F-46AF-956D-AA68CA37F0B4}" type="presParOf" srcId="{A8BF8AD3-DB7C-457C-B184-15F304D7822C}" destId="{68B87780-98F2-4AE2-A4B4-A22358202DE9}" srcOrd="0" destOrd="0" presId="urn:microsoft.com/office/officeart/2005/8/layout/vList3"/>
    <dgm:cxn modelId="{31E9E430-7CB6-4FBE-8444-8339546AC569}" type="presParOf" srcId="{A8BF8AD3-DB7C-457C-B184-15F304D7822C}" destId="{7B50C4E2-0F6D-4578-B4BA-856E33E864E6}" srcOrd="1" destOrd="0" presId="urn:microsoft.com/office/officeart/2005/8/layout/vList3"/>
    <dgm:cxn modelId="{C1401A34-9B0B-46F3-863B-F1FEA44E5645}" type="presParOf" srcId="{A8DD9B5A-AEB0-47E2-A165-6951683D9ABB}" destId="{8469C3D9-AA3A-4F68-9B07-A1A5B6027465}" srcOrd="7" destOrd="0" presId="urn:microsoft.com/office/officeart/2005/8/layout/vList3"/>
    <dgm:cxn modelId="{3DCE798C-F91C-41B2-B7E4-7D407068EFD1}" type="presParOf" srcId="{A8DD9B5A-AEB0-47E2-A165-6951683D9ABB}" destId="{26E3E9E0-1CFB-4E19-A8B1-AABF20C853E7}" srcOrd="8" destOrd="0" presId="urn:microsoft.com/office/officeart/2005/8/layout/vList3"/>
    <dgm:cxn modelId="{141CB584-1B87-4BFB-95C4-06AF8D508D77}" type="presParOf" srcId="{26E3E9E0-1CFB-4E19-A8B1-AABF20C853E7}" destId="{76F445E8-6E80-45FB-AF81-79BE25B86128}" srcOrd="0" destOrd="0" presId="urn:microsoft.com/office/officeart/2005/8/layout/vList3"/>
    <dgm:cxn modelId="{B713A648-AA9E-45F0-AEE8-63732497B2FD}" type="presParOf" srcId="{26E3E9E0-1CFB-4E19-A8B1-AABF20C853E7}" destId="{4169A322-0307-49C1-8FD4-104E1A6FA43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835E73-BD70-49A3-AA4C-C3394EB3C7E3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F4B114C6-B619-4AD9-8374-5147DBE6CE79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Анеморея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гормональные дисбалансы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53DBD-08CB-4261-9C2D-26E1075AF2C1}" type="parTrans" cxnId="{B4D6B1CF-7484-4A11-8F91-2AA8686E9B24}">
      <dgm:prSet/>
      <dgm:spPr/>
      <dgm:t>
        <a:bodyPr/>
        <a:lstStyle/>
        <a:p>
          <a:endParaRPr lang="ru-RU"/>
        </a:p>
      </dgm:t>
    </dgm:pt>
    <dgm:pt modelId="{112036E5-B528-4C33-8F07-9094370D2068}" type="sibTrans" cxnId="{B4D6B1CF-7484-4A11-8F91-2AA8686E9B24}">
      <dgm:prSet/>
      <dgm:spPr/>
      <dgm:t>
        <a:bodyPr/>
        <a:lstStyle/>
        <a:p>
          <a:endParaRPr lang="ru-RU"/>
        </a:p>
      </dgm:t>
    </dgm:pt>
    <dgm:pt modelId="{A9AE402D-A70D-42AC-832F-BDB5C73C9BE7}">
      <dgm:prSet phldrT="[Текст]" custT="1"/>
      <dgm:spPr>
        <a:solidFill>
          <a:srgbClr val="26CE36"/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Сухость кожи, волос, слизистый, преждевременное старение и образование морщин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E2B26-3699-4611-BD74-019D8503882C}" type="parTrans" cxnId="{9C075C71-66EE-43F6-9999-C90AD478837A}">
      <dgm:prSet/>
      <dgm:spPr/>
      <dgm:t>
        <a:bodyPr/>
        <a:lstStyle/>
        <a:p>
          <a:endParaRPr lang="ru-RU"/>
        </a:p>
      </dgm:t>
    </dgm:pt>
    <dgm:pt modelId="{46816655-A827-4CC7-B4F7-DF1ABE91FC83}" type="sibTrans" cxnId="{9C075C71-66EE-43F6-9999-C90AD478837A}">
      <dgm:prSet/>
      <dgm:spPr/>
      <dgm:t>
        <a:bodyPr/>
        <a:lstStyle/>
        <a:p>
          <a:endParaRPr lang="ru-RU"/>
        </a:p>
      </dgm:t>
    </dgm:pt>
    <dgm:pt modelId="{675C7049-CED3-4920-90E9-04C1032F97F0}">
      <dgm:prSet phldrT="[Текст]" custT="1"/>
      <dgm:spPr>
        <a:solidFill>
          <a:srgbClr val="CFE11F"/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Зуд и усталость глаз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F9E82-8F55-4974-99ED-32754971E77E}" type="parTrans" cxnId="{85B317EC-A618-4188-B953-FF7DA122FCA0}">
      <dgm:prSet/>
      <dgm:spPr/>
      <dgm:t>
        <a:bodyPr/>
        <a:lstStyle/>
        <a:p>
          <a:endParaRPr lang="ru-RU"/>
        </a:p>
      </dgm:t>
    </dgm:pt>
    <dgm:pt modelId="{97CF21E3-D591-4D3D-85E9-677759BB9EB6}" type="sibTrans" cxnId="{85B317EC-A618-4188-B953-FF7DA122FCA0}">
      <dgm:prSet/>
      <dgm:spPr/>
      <dgm:t>
        <a:bodyPr/>
        <a:lstStyle/>
        <a:p>
          <a:endParaRPr lang="ru-RU"/>
        </a:p>
      </dgm:t>
    </dgm:pt>
    <dgm:pt modelId="{84768617-6A87-4396-8145-415298BA4865}" type="pres">
      <dgm:prSet presAssocID="{41835E73-BD70-49A3-AA4C-C3394EB3C7E3}" presName="linearFlow" presStyleCnt="0">
        <dgm:presLayoutVars>
          <dgm:dir/>
          <dgm:resizeHandles val="exact"/>
        </dgm:presLayoutVars>
      </dgm:prSet>
      <dgm:spPr/>
    </dgm:pt>
    <dgm:pt modelId="{D1DE2E23-A7C9-4CAA-A6F3-168EE22CBF93}" type="pres">
      <dgm:prSet presAssocID="{F4B114C6-B619-4AD9-8374-5147DBE6CE79}" presName="comp" presStyleCnt="0"/>
      <dgm:spPr/>
    </dgm:pt>
    <dgm:pt modelId="{60E851B1-7EC4-4AA0-B4D5-72F94C6C723E}" type="pres">
      <dgm:prSet presAssocID="{F4B114C6-B619-4AD9-8374-5147DBE6CE79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18FC0-7D3B-4FF1-B95C-06F118E9715F}" type="pres">
      <dgm:prSet presAssocID="{F4B114C6-B619-4AD9-8374-5147DBE6CE79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9DB7B1-4AE6-49F7-93B2-504F3D77C1F4}" type="pres">
      <dgm:prSet presAssocID="{112036E5-B528-4C33-8F07-9094370D2068}" presName="sibTrans" presStyleCnt="0"/>
      <dgm:spPr/>
    </dgm:pt>
    <dgm:pt modelId="{5B182C0E-359B-4C95-9432-38F67AFC5B3E}" type="pres">
      <dgm:prSet presAssocID="{A9AE402D-A70D-42AC-832F-BDB5C73C9BE7}" presName="comp" presStyleCnt="0"/>
      <dgm:spPr/>
    </dgm:pt>
    <dgm:pt modelId="{C0300C3E-94C5-46B5-A357-EA41B14F15F2}" type="pres">
      <dgm:prSet presAssocID="{A9AE402D-A70D-42AC-832F-BDB5C73C9BE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9F1B7-5592-44A2-9321-A4870E718F57}" type="pres">
      <dgm:prSet presAssocID="{A9AE402D-A70D-42AC-832F-BDB5C73C9BE7}" presName="rect1" presStyleLbl="lnNode1" presStyleIdx="1" presStyleCnt="3" custScaleX="105377" custScaleY="962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33B791-6EFC-4A5F-8DB9-902AF4568CA4}" type="pres">
      <dgm:prSet presAssocID="{46816655-A827-4CC7-B4F7-DF1ABE91FC83}" presName="sibTrans" presStyleCnt="0"/>
      <dgm:spPr/>
    </dgm:pt>
    <dgm:pt modelId="{A03835B8-595D-4D3D-926A-FE80C568446C}" type="pres">
      <dgm:prSet presAssocID="{675C7049-CED3-4920-90E9-04C1032F97F0}" presName="comp" presStyleCnt="0"/>
      <dgm:spPr/>
    </dgm:pt>
    <dgm:pt modelId="{79F32A6A-562C-4695-AB2D-D8C04F318560}" type="pres">
      <dgm:prSet presAssocID="{675C7049-CED3-4920-90E9-04C1032F97F0}" presName="rect2" presStyleLbl="node1" presStyleIdx="2" presStyleCnt="3" custLinFactNeighborX="-502" custLinFactNeighborY="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347B4-43FE-4D71-BC18-6AC7B251BB15}" type="pres">
      <dgm:prSet presAssocID="{675C7049-CED3-4920-90E9-04C1032F97F0}" presName="rect1" presStyleLbl="lnNode1" presStyleIdx="2" presStyleCnt="3" custScaleX="11062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4D6B1CF-7484-4A11-8F91-2AA8686E9B24}" srcId="{41835E73-BD70-49A3-AA4C-C3394EB3C7E3}" destId="{F4B114C6-B619-4AD9-8374-5147DBE6CE79}" srcOrd="0" destOrd="0" parTransId="{85453DBD-08CB-4261-9C2D-26E1075AF2C1}" sibTransId="{112036E5-B528-4C33-8F07-9094370D2068}"/>
    <dgm:cxn modelId="{D1230A32-119F-4675-BFB3-D8E71001387F}" type="presOf" srcId="{675C7049-CED3-4920-90E9-04C1032F97F0}" destId="{79F32A6A-562C-4695-AB2D-D8C04F318560}" srcOrd="0" destOrd="0" presId="urn:microsoft.com/office/officeart/2008/layout/AlternatingPictureBlocks"/>
    <dgm:cxn modelId="{04B9F4D7-0EC9-4031-9440-637813E6CCF0}" type="presOf" srcId="{F4B114C6-B619-4AD9-8374-5147DBE6CE79}" destId="{60E851B1-7EC4-4AA0-B4D5-72F94C6C723E}" srcOrd="0" destOrd="0" presId="urn:microsoft.com/office/officeart/2008/layout/AlternatingPictureBlocks"/>
    <dgm:cxn modelId="{BA8AF133-CFBC-4AD2-8B48-EB6154B88873}" type="presOf" srcId="{41835E73-BD70-49A3-AA4C-C3394EB3C7E3}" destId="{84768617-6A87-4396-8145-415298BA4865}" srcOrd="0" destOrd="0" presId="urn:microsoft.com/office/officeart/2008/layout/AlternatingPictureBlocks"/>
    <dgm:cxn modelId="{85B317EC-A618-4188-B953-FF7DA122FCA0}" srcId="{41835E73-BD70-49A3-AA4C-C3394EB3C7E3}" destId="{675C7049-CED3-4920-90E9-04C1032F97F0}" srcOrd="2" destOrd="0" parTransId="{2E0F9E82-8F55-4974-99ED-32754971E77E}" sibTransId="{97CF21E3-D591-4D3D-85E9-677759BB9EB6}"/>
    <dgm:cxn modelId="{B44E172D-9927-48D2-997B-CA7422FC8835}" type="presOf" srcId="{A9AE402D-A70D-42AC-832F-BDB5C73C9BE7}" destId="{C0300C3E-94C5-46B5-A357-EA41B14F15F2}" srcOrd="0" destOrd="0" presId="urn:microsoft.com/office/officeart/2008/layout/AlternatingPictureBlocks"/>
    <dgm:cxn modelId="{9C075C71-66EE-43F6-9999-C90AD478837A}" srcId="{41835E73-BD70-49A3-AA4C-C3394EB3C7E3}" destId="{A9AE402D-A70D-42AC-832F-BDB5C73C9BE7}" srcOrd="1" destOrd="0" parTransId="{5CDE2B26-3699-4611-BD74-019D8503882C}" sibTransId="{46816655-A827-4CC7-B4F7-DF1ABE91FC83}"/>
    <dgm:cxn modelId="{B39B6B69-50C3-4818-B6B5-AC626AAC0FED}" type="presParOf" srcId="{84768617-6A87-4396-8145-415298BA4865}" destId="{D1DE2E23-A7C9-4CAA-A6F3-168EE22CBF93}" srcOrd="0" destOrd="0" presId="urn:microsoft.com/office/officeart/2008/layout/AlternatingPictureBlocks"/>
    <dgm:cxn modelId="{D65D6658-0253-4D38-B125-D36ABB7FF421}" type="presParOf" srcId="{D1DE2E23-A7C9-4CAA-A6F3-168EE22CBF93}" destId="{60E851B1-7EC4-4AA0-B4D5-72F94C6C723E}" srcOrd="0" destOrd="0" presId="urn:microsoft.com/office/officeart/2008/layout/AlternatingPictureBlocks"/>
    <dgm:cxn modelId="{CDDA7958-DBD0-4FB8-99F6-3DCD82401353}" type="presParOf" srcId="{D1DE2E23-A7C9-4CAA-A6F3-168EE22CBF93}" destId="{FFA18FC0-7D3B-4FF1-B95C-06F118E9715F}" srcOrd="1" destOrd="0" presId="urn:microsoft.com/office/officeart/2008/layout/AlternatingPictureBlocks"/>
    <dgm:cxn modelId="{B3E95DAC-C9AB-4CCB-906F-B36ADA358B07}" type="presParOf" srcId="{84768617-6A87-4396-8145-415298BA4865}" destId="{3A9DB7B1-4AE6-49F7-93B2-504F3D77C1F4}" srcOrd="1" destOrd="0" presId="urn:microsoft.com/office/officeart/2008/layout/AlternatingPictureBlocks"/>
    <dgm:cxn modelId="{2D6041A8-00E3-4C3A-8CE5-A16DD8D73B5F}" type="presParOf" srcId="{84768617-6A87-4396-8145-415298BA4865}" destId="{5B182C0E-359B-4C95-9432-38F67AFC5B3E}" srcOrd="2" destOrd="0" presId="urn:microsoft.com/office/officeart/2008/layout/AlternatingPictureBlocks"/>
    <dgm:cxn modelId="{FF23F2DF-A71E-45E2-863E-B4A7D649274A}" type="presParOf" srcId="{5B182C0E-359B-4C95-9432-38F67AFC5B3E}" destId="{C0300C3E-94C5-46B5-A357-EA41B14F15F2}" srcOrd="0" destOrd="0" presId="urn:microsoft.com/office/officeart/2008/layout/AlternatingPictureBlocks"/>
    <dgm:cxn modelId="{B567F582-B7E4-41C2-8899-E101BA8FDDD9}" type="presParOf" srcId="{5B182C0E-359B-4C95-9432-38F67AFC5B3E}" destId="{1349F1B7-5592-44A2-9321-A4870E718F57}" srcOrd="1" destOrd="0" presId="urn:microsoft.com/office/officeart/2008/layout/AlternatingPictureBlocks"/>
    <dgm:cxn modelId="{BB242B63-AC47-4241-B536-3F2EA03AD23C}" type="presParOf" srcId="{84768617-6A87-4396-8145-415298BA4865}" destId="{8533B791-6EFC-4A5F-8DB9-902AF4568CA4}" srcOrd="3" destOrd="0" presId="urn:microsoft.com/office/officeart/2008/layout/AlternatingPictureBlocks"/>
    <dgm:cxn modelId="{A1DF4D07-9746-4D91-B9B0-ED9D98B78A79}" type="presParOf" srcId="{84768617-6A87-4396-8145-415298BA4865}" destId="{A03835B8-595D-4D3D-926A-FE80C568446C}" srcOrd="4" destOrd="0" presId="urn:microsoft.com/office/officeart/2008/layout/AlternatingPictureBlocks"/>
    <dgm:cxn modelId="{7E6F51C9-22E4-4924-ADC6-501B4AC64C66}" type="presParOf" srcId="{A03835B8-595D-4D3D-926A-FE80C568446C}" destId="{79F32A6A-562C-4695-AB2D-D8C04F318560}" srcOrd="0" destOrd="0" presId="urn:microsoft.com/office/officeart/2008/layout/AlternatingPictureBlocks"/>
    <dgm:cxn modelId="{5E96CEAB-2E35-4457-A7F1-1080F1361CA1}" type="presParOf" srcId="{A03835B8-595D-4D3D-926A-FE80C568446C}" destId="{3F8347B4-43FE-4D71-BC18-6AC7B251BB1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D74D3D-B771-4934-AE30-763DF26A7B84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6CCBB76A-1D81-422E-AEC8-1B893712A789}">
      <dgm:prSet phldrT="[Текст]" custT="1"/>
      <dgm:spPr>
        <a:solidFill>
          <a:srgbClr val="26CE36"/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Сложность с фертильностью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6C925-5FE7-4BD8-AFDD-8CF2BE2706F8}" type="parTrans" cxnId="{7BC184C1-9BDD-47DE-B8CF-2908805138A2}">
      <dgm:prSet/>
      <dgm:spPr/>
      <dgm:t>
        <a:bodyPr/>
        <a:lstStyle/>
        <a:p>
          <a:endParaRPr lang="ru-RU"/>
        </a:p>
      </dgm:t>
    </dgm:pt>
    <dgm:pt modelId="{AAB199FD-A3F9-4E53-BA9C-0EF6035347BB}" type="sibTrans" cxnId="{7BC184C1-9BDD-47DE-B8CF-2908805138A2}">
      <dgm:prSet/>
      <dgm:spPr/>
      <dgm:t>
        <a:bodyPr/>
        <a:lstStyle/>
        <a:p>
          <a:endParaRPr lang="ru-RU"/>
        </a:p>
      </dgm:t>
    </dgm:pt>
    <dgm:pt modelId="{A7DCF396-6566-4934-BB56-7E2B1B84EF0F}">
      <dgm:prSet phldrT="[Текст]" custT="1"/>
      <dgm:spPr>
        <a:solidFill>
          <a:srgbClr val="CFE11F"/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когнитивных функций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353EF0-BC85-4D4C-A1B4-4FD7FFD37178}" type="parTrans" cxnId="{3875C6F9-D1F6-418F-A0AD-E1E5C5EB0B05}">
      <dgm:prSet/>
      <dgm:spPr/>
      <dgm:t>
        <a:bodyPr/>
        <a:lstStyle/>
        <a:p>
          <a:endParaRPr lang="ru-RU"/>
        </a:p>
      </dgm:t>
    </dgm:pt>
    <dgm:pt modelId="{7A8844F3-F7AC-4B0F-9173-1E53FF4CE109}" type="sibTrans" cxnId="{3875C6F9-D1F6-418F-A0AD-E1E5C5EB0B05}">
      <dgm:prSet/>
      <dgm:spPr/>
      <dgm:t>
        <a:bodyPr/>
        <a:lstStyle/>
        <a:p>
          <a:endParaRPr lang="ru-RU"/>
        </a:p>
      </dgm:t>
    </dgm:pt>
    <dgm:pt modelId="{0CCB1B46-5420-4B64-9DC1-B8574107EEE4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«плохого» холестерина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0E1EF-7342-432F-9F5F-EE1D2D15A4AD}" type="parTrans" cxnId="{19068E42-A32F-4068-BA4D-0D939B6F7214}">
      <dgm:prSet/>
      <dgm:spPr/>
      <dgm:t>
        <a:bodyPr/>
        <a:lstStyle/>
        <a:p>
          <a:endParaRPr lang="ru-RU"/>
        </a:p>
      </dgm:t>
    </dgm:pt>
    <dgm:pt modelId="{369E63A9-1A5D-49D5-8589-790B5C20AC0E}" type="sibTrans" cxnId="{19068E42-A32F-4068-BA4D-0D939B6F7214}">
      <dgm:prSet/>
      <dgm:spPr/>
      <dgm:t>
        <a:bodyPr/>
        <a:lstStyle/>
        <a:p>
          <a:endParaRPr lang="ru-RU"/>
        </a:p>
      </dgm:t>
    </dgm:pt>
    <dgm:pt modelId="{DD9C547A-BD84-48A9-BBA4-7EA177C99E4E}" type="pres">
      <dgm:prSet presAssocID="{24D74D3D-B771-4934-AE30-763DF26A7B84}" presName="linearFlow" presStyleCnt="0">
        <dgm:presLayoutVars>
          <dgm:dir/>
          <dgm:resizeHandles val="exact"/>
        </dgm:presLayoutVars>
      </dgm:prSet>
      <dgm:spPr/>
    </dgm:pt>
    <dgm:pt modelId="{11B27DB9-47FA-499D-809B-41DAA4811E48}" type="pres">
      <dgm:prSet presAssocID="{6CCBB76A-1D81-422E-AEC8-1B893712A789}" presName="comp" presStyleCnt="0"/>
      <dgm:spPr/>
    </dgm:pt>
    <dgm:pt modelId="{C23AB2F7-994C-4A48-88D3-2C95A1D90F33}" type="pres">
      <dgm:prSet presAssocID="{6CCBB76A-1D81-422E-AEC8-1B893712A789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C4148-2C7E-4DEF-B778-C3134D925418}" type="pres">
      <dgm:prSet presAssocID="{6CCBB76A-1D81-422E-AEC8-1B893712A789}" presName="rect1" presStyleLbl="lnNode1" presStyleIdx="0" presStyleCnt="3" custLinFactNeighborX="-3368" custLinFactNeighborY="-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C2F49F4-6BCD-4B87-ABCC-F27D662E0A8C}" type="pres">
      <dgm:prSet presAssocID="{AAB199FD-A3F9-4E53-BA9C-0EF6035347BB}" presName="sibTrans" presStyleCnt="0"/>
      <dgm:spPr/>
    </dgm:pt>
    <dgm:pt modelId="{DDDDF775-5E89-485B-822F-D0B8BDC56918}" type="pres">
      <dgm:prSet presAssocID="{A7DCF396-6566-4934-BB56-7E2B1B84EF0F}" presName="comp" presStyleCnt="0"/>
      <dgm:spPr/>
    </dgm:pt>
    <dgm:pt modelId="{75C4E282-B726-492E-A070-5E82BC109EC3}" type="pres">
      <dgm:prSet presAssocID="{A7DCF396-6566-4934-BB56-7E2B1B84EF0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7A086-83D4-4C20-95ED-147A61A9F354}" type="pres">
      <dgm:prSet presAssocID="{A7DCF396-6566-4934-BB56-7E2B1B84EF0F}" presName="rect1" presStyleLbl="lnNode1" presStyleIdx="1" presStyleCnt="3" custScaleX="1228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129BAF-6EB7-454A-9F87-D429FE73744F}" type="pres">
      <dgm:prSet presAssocID="{7A8844F3-F7AC-4B0F-9173-1E53FF4CE109}" presName="sibTrans" presStyleCnt="0"/>
      <dgm:spPr/>
    </dgm:pt>
    <dgm:pt modelId="{25551D22-94C6-4679-B1B9-AD611A53B538}" type="pres">
      <dgm:prSet presAssocID="{0CCB1B46-5420-4B64-9DC1-B8574107EEE4}" presName="comp" presStyleCnt="0"/>
      <dgm:spPr/>
    </dgm:pt>
    <dgm:pt modelId="{081E3958-4FAC-42B4-82B1-6EB9704EF7AE}" type="pres">
      <dgm:prSet presAssocID="{0CCB1B46-5420-4B64-9DC1-B8574107EEE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4BAE2-E960-4184-83E5-05BA89AF4222}" type="pres">
      <dgm:prSet presAssocID="{0CCB1B46-5420-4B64-9DC1-B8574107EEE4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BC184C1-9BDD-47DE-B8CF-2908805138A2}" srcId="{24D74D3D-B771-4934-AE30-763DF26A7B84}" destId="{6CCBB76A-1D81-422E-AEC8-1B893712A789}" srcOrd="0" destOrd="0" parTransId="{A956C925-5FE7-4BD8-AFDD-8CF2BE2706F8}" sibTransId="{AAB199FD-A3F9-4E53-BA9C-0EF6035347BB}"/>
    <dgm:cxn modelId="{2DA6FCF6-FEF6-46C5-BCD5-732EF3EB1211}" type="presOf" srcId="{A7DCF396-6566-4934-BB56-7E2B1B84EF0F}" destId="{75C4E282-B726-492E-A070-5E82BC109EC3}" srcOrd="0" destOrd="0" presId="urn:microsoft.com/office/officeart/2008/layout/AlternatingPictureBlocks"/>
    <dgm:cxn modelId="{19068E42-A32F-4068-BA4D-0D939B6F7214}" srcId="{24D74D3D-B771-4934-AE30-763DF26A7B84}" destId="{0CCB1B46-5420-4B64-9DC1-B8574107EEE4}" srcOrd="2" destOrd="0" parTransId="{C850E1EF-7342-432F-9F5F-EE1D2D15A4AD}" sibTransId="{369E63A9-1A5D-49D5-8589-790B5C20AC0E}"/>
    <dgm:cxn modelId="{AD4CBA14-E951-4088-A849-F441B5B6DD13}" type="presOf" srcId="{0CCB1B46-5420-4B64-9DC1-B8574107EEE4}" destId="{081E3958-4FAC-42B4-82B1-6EB9704EF7AE}" srcOrd="0" destOrd="0" presId="urn:microsoft.com/office/officeart/2008/layout/AlternatingPictureBlocks"/>
    <dgm:cxn modelId="{990AE1CF-FBC9-4C5E-83A6-CA7698C66399}" type="presOf" srcId="{24D74D3D-B771-4934-AE30-763DF26A7B84}" destId="{DD9C547A-BD84-48A9-BBA4-7EA177C99E4E}" srcOrd="0" destOrd="0" presId="urn:microsoft.com/office/officeart/2008/layout/AlternatingPictureBlocks"/>
    <dgm:cxn modelId="{3875C6F9-D1F6-418F-A0AD-E1E5C5EB0B05}" srcId="{24D74D3D-B771-4934-AE30-763DF26A7B84}" destId="{A7DCF396-6566-4934-BB56-7E2B1B84EF0F}" srcOrd="1" destOrd="0" parTransId="{8F353EF0-BC85-4D4C-A1B4-4FD7FFD37178}" sibTransId="{7A8844F3-F7AC-4B0F-9173-1E53FF4CE109}"/>
    <dgm:cxn modelId="{7C60F262-BD9D-4DF8-BEED-B6967CD922E3}" type="presOf" srcId="{6CCBB76A-1D81-422E-AEC8-1B893712A789}" destId="{C23AB2F7-994C-4A48-88D3-2C95A1D90F33}" srcOrd="0" destOrd="0" presId="urn:microsoft.com/office/officeart/2008/layout/AlternatingPictureBlocks"/>
    <dgm:cxn modelId="{F973BA04-1F91-4789-947C-9CBCCAB43BD1}" type="presParOf" srcId="{DD9C547A-BD84-48A9-BBA4-7EA177C99E4E}" destId="{11B27DB9-47FA-499D-809B-41DAA4811E48}" srcOrd="0" destOrd="0" presId="urn:microsoft.com/office/officeart/2008/layout/AlternatingPictureBlocks"/>
    <dgm:cxn modelId="{38C542F4-ACF6-4317-8FBD-DCDB371A8643}" type="presParOf" srcId="{11B27DB9-47FA-499D-809B-41DAA4811E48}" destId="{C23AB2F7-994C-4A48-88D3-2C95A1D90F33}" srcOrd="0" destOrd="0" presId="urn:microsoft.com/office/officeart/2008/layout/AlternatingPictureBlocks"/>
    <dgm:cxn modelId="{BE3D9DFF-9F0D-4B0F-96E7-682C7F625B94}" type="presParOf" srcId="{11B27DB9-47FA-499D-809B-41DAA4811E48}" destId="{BF1C4148-2C7E-4DEF-B778-C3134D925418}" srcOrd="1" destOrd="0" presId="urn:microsoft.com/office/officeart/2008/layout/AlternatingPictureBlocks"/>
    <dgm:cxn modelId="{ED32A10E-2346-414E-9F99-02CD96DB0FFF}" type="presParOf" srcId="{DD9C547A-BD84-48A9-BBA4-7EA177C99E4E}" destId="{BC2F49F4-6BCD-4B87-ABCC-F27D662E0A8C}" srcOrd="1" destOrd="0" presId="urn:microsoft.com/office/officeart/2008/layout/AlternatingPictureBlocks"/>
    <dgm:cxn modelId="{87DCD132-38C0-44DC-B842-C5650B8FE88A}" type="presParOf" srcId="{DD9C547A-BD84-48A9-BBA4-7EA177C99E4E}" destId="{DDDDF775-5E89-485B-822F-D0B8BDC56918}" srcOrd="2" destOrd="0" presId="urn:microsoft.com/office/officeart/2008/layout/AlternatingPictureBlocks"/>
    <dgm:cxn modelId="{CF887481-7500-45B2-9C54-C080C1368C84}" type="presParOf" srcId="{DDDDF775-5E89-485B-822F-D0B8BDC56918}" destId="{75C4E282-B726-492E-A070-5E82BC109EC3}" srcOrd="0" destOrd="0" presId="urn:microsoft.com/office/officeart/2008/layout/AlternatingPictureBlocks"/>
    <dgm:cxn modelId="{0A4E5B26-50EE-4D04-9000-35559840D704}" type="presParOf" srcId="{DDDDF775-5E89-485B-822F-D0B8BDC56918}" destId="{4787A086-83D4-4C20-95ED-147A61A9F354}" srcOrd="1" destOrd="0" presId="urn:microsoft.com/office/officeart/2008/layout/AlternatingPictureBlocks"/>
    <dgm:cxn modelId="{92BA25DE-315D-43CB-8A26-9FC2D7C47BBD}" type="presParOf" srcId="{DD9C547A-BD84-48A9-BBA4-7EA177C99E4E}" destId="{2C129BAF-6EB7-454A-9F87-D429FE73744F}" srcOrd="3" destOrd="0" presId="urn:microsoft.com/office/officeart/2008/layout/AlternatingPictureBlocks"/>
    <dgm:cxn modelId="{15FEE0AA-8764-4743-BC2E-8E0BD0807747}" type="presParOf" srcId="{DD9C547A-BD84-48A9-BBA4-7EA177C99E4E}" destId="{25551D22-94C6-4679-B1B9-AD611A53B538}" srcOrd="4" destOrd="0" presId="urn:microsoft.com/office/officeart/2008/layout/AlternatingPictureBlocks"/>
    <dgm:cxn modelId="{785E2566-E455-48C4-8DF0-69A21D1527E6}" type="presParOf" srcId="{25551D22-94C6-4679-B1B9-AD611A53B538}" destId="{081E3958-4FAC-42B4-82B1-6EB9704EF7AE}" srcOrd="0" destOrd="0" presId="urn:microsoft.com/office/officeart/2008/layout/AlternatingPictureBlocks"/>
    <dgm:cxn modelId="{ADDCB102-BC5B-4D65-AF56-C8A0160C526B}" type="presParOf" srcId="{25551D22-94C6-4679-B1B9-AD611A53B538}" destId="{8D74BAE2-E960-4184-83E5-05BA89AF422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5F170-6A70-4523-875D-2183FE9E2B28}">
      <dsp:nvSpPr>
        <dsp:cNvPr id="0" name=""/>
        <dsp:cNvSpPr/>
      </dsp:nvSpPr>
      <dsp:spPr>
        <a:xfrm>
          <a:off x="1528680" y="0"/>
          <a:ext cx="5877076" cy="5877076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6CF09-BB59-498D-AAE9-3D946DB6F298}">
      <dsp:nvSpPr>
        <dsp:cNvPr id="0" name=""/>
        <dsp:cNvSpPr/>
      </dsp:nvSpPr>
      <dsp:spPr>
        <a:xfrm>
          <a:off x="1115228" y="354102"/>
          <a:ext cx="4153441" cy="20764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Технологий, позволяющих полностью удалить жир, на сегодняшний день не существует. Некоторое его количество всё равно останется. А потому надпись на пакете «0 % жирности» – не больше, чем рекламный трюк.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6594" y="455468"/>
        <a:ext cx="3950709" cy="1873751"/>
      </dsp:txXfrm>
    </dsp:sp>
    <dsp:sp modelId="{2DE92BD4-CC51-4394-8F16-5A68C0C02B79}">
      <dsp:nvSpPr>
        <dsp:cNvPr id="0" name=""/>
        <dsp:cNvSpPr/>
      </dsp:nvSpPr>
      <dsp:spPr>
        <a:xfrm>
          <a:off x="803699" y="3210618"/>
          <a:ext cx="4173458" cy="2144669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Конечный продукт производственных манипуляций – вещество, которое трудно назвать натуральным, поскольку в природе такое не встречается. Оно лишено привычного насыщенного вкуса и запаха, консистенция его неоднородна.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908393" y="3315312"/>
        <a:ext cx="3964070" cy="1935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77556-33F2-40E8-9617-0C1AD820990F}">
      <dsp:nvSpPr>
        <dsp:cNvPr id="0" name=""/>
        <dsp:cNvSpPr/>
      </dsp:nvSpPr>
      <dsp:spPr>
        <a:xfrm rot="10800000">
          <a:off x="2107811" y="1509"/>
          <a:ext cx="7576819" cy="90296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1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вырабатывают половые гормоны. Без жиров у человека возникнет половая дисфункция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 rot="10800000">
        <a:off x="2333552" y="1509"/>
        <a:ext cx="7351078" cy="902965"/>
      </dsp:txXfrm>
    </dsp:sp>
    <dsp:sp modelId="{88D8D780-871C-4707-821A-60F315CA8092}">
      <dsp:nvSpPr>
        <dsp:cNvPr id="0" name=""/>
        <dsp:cNvSpPr/>
      </dsp:nvSpPr>
      <dsp:spPr>
        <a:xfrm>
          <a:off x="1709082" y="81582"/>
          <a:ext cx="797457" cy="7428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C7AD5-9FF6-4B35-9CBC-1E0A6DDDFF21}">
      <dsp:nvSpPr>
        <dsp:cNvPr id="0" name=""/>
        <dsp:cNvSpPr/>
      </dsp:nvSpPr>
      <dsp:spPr>
        <a:xfrm rot="10800000">
          <a:off x="2084776" y="1093350"/>
          <a:ext cx="7576819" cy="940448"/>
        </a:xfrm>
        <a:prstGeom prst="homePlat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1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являются частью клеточных мембран. Это холестерин, повышение которого очень опасно. Но если его недостаточно, клетки не делятся и прекращают нормально функционировать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19888" y="1093350"/>
        <a:ext cx="7341707" cy="940448"/>
      </dsp:txXfrm>
    </dsp:sp>
    <dsp:sp modelId="{34005DB0-63AE-4AA2-8EBD-633F5A1EA8DA}">
      <dsp:nvSpPr>
        <dsp:cNvPr id="0" name=""/>
        <dsp:cNvSpPr/>
      </dsp:nvSpPr>
      <dsp:spPr>
        <a:xfrm>
          <a:off x="1732117" y="1181718"/>
          <a:ext cx="705319" cy="7637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80865-2618-4B42-9624-EF3F9DDC49B0}">
      <dsp:nvSpPr>
        <dsp:cNvPr id="0" name=""/>
        <dsp:cNvSpPr/>
      </dsp:nvSpPr>
      <dsp:spPr>
        <a:xfrm rot="10800000">
          <a:off x="2162399" y="2249936"/>
          <a:ext cx="7576819" cy="782664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17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помогают всасываться витаминам А, Е, D. Эти вещества растворяются в жире и без него не способны проникнуть через слизистую оболочку кишечника. В итоге возникает их нехватка.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58065" y="2249936"/>
        <a:ext cx="7381153" cy="782664"/>
      </dsp:txXfrm>
    </dsp:sp>
    <dsp:sp modelId="{FE857B9A-AF20-4F1B-B529-20099740E877}">
      <dsp:nvSpPr>
        <dsp:cNvPr id="0" name=""/>
        <dsp:cNvSpPr/>
      </dsp:nvSpPr>
      <dsp:spPr>
        <a:xfrm>
          <a:off x="1697152" y="2222675"/>
          <a:ext cx="845178" cy="8371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0C4E2-0F6D-4578-B4BA-856E33E864E6}">
      <dsp:nvSpPr>
        <dsp:cNvPr id="0" name=""/>
        <dsp:cNvSpPr/>
      </dsp:nvSpPr>
      <dsp:spPr>
        <a:xfrm rot="10800000">
          <a:off x="2060124" y="3272072"/>
          <a:ext cx="7576819" cy="926731"/>
        </a:xfrm>
        <a:prstGeom prst="homePlat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17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выполняют функцию защиты и теплоизоляции. Они помогают амортизировать удары, защищая внутренние органы.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91807" y="3272072"/>
        <a:ext cx="7345136" cy="926731"/>
      </dsp:txXfrm>
    </dsp:sp>
    <dsp:sp modelId="{68B87780-98F2-4AE2-A4B4-A22358202DE9}">
      <dsp:nvSpPr>
        <dsp:cNvPr id="0" name=""/>
        <dsp:cNvSpPr/>
      </dsp:nvSpPr>
      <dsp:spPr>
        <a:xfrm>
          <a:off x="1709338" y="3336699"/>
          <a:ext cx="796432" cy="75080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9A322-0307-49C1-8FD4-104E1A6FA430}">
      <dsp:nvSpPr>
        <dsp:cNvPr id="0" name=""/>
        <dsp:cNvSpPr/>
      </dsp:nvSpPr>
      <dsp:spPr>
        <a:xfrm rot="10800000">
          <a:off x="2083617" y="4364343"/>
          <a:ext cx="7576819" cy="873803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17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Жиры дают мозгу энергию. Она возникает при расщеплении жиров. При недостатке омега-3 нарушается работа мозга: ухудшается внимание, память, волевые качества.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02068" y="4364343"/>
        <a:ext cx="7358368" cy="873803"/>
      </dsp:txXfrm>
    </dsp:sp>
    <dsp:sp modelId="{76F445E8-6E80-45FB-AF81-79BE25B86128}">
      <dsp:nvSpPr>
        <dsp:cNvPr id="0" name=""/>
        <dsp:cNvSpPr/>
      </dsp:nvSpPr>
      <dsp:spPr>
        <a:xfrm>
          <a:off x="1733276" y="4444488"/>
          <a:ext cx="700681" cy="71351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851B1-7EC4-4AA0-B4D5-72F94C6C723E}">
      <dsp:nvSpPr>
        <dsp:cNvPr id="0" name=""/>
        <dsp:cNvSpPr/>
      </dsp:nvSpPr>
      <dsp:spPr>
        <a:xfrm>
          <a:off x="1926335" y="909"/>
          <a:ext cx="3169353" cy="1433447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Анеморея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гормональные дисбалансы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6335" y="909"/>
        <a:ext cx="3169353" cy="1433447"/>
      </dsp:txXfrm>
    </dsp:sp>
    <dsp:sp modelId="{FFA18FC0-7D3B-4FF1-B95C-06F118E9715F}">
      <dsp:nvSpPr>
        <dsp:cNvPr id="0" name=""/>
        <dsp:cNvSpPr/>
      </dsp:nvSpPr>
      <dsp:spPr>
        <a:xfrm>
          <a:off x="365311" y="909"/>
          <a:ext cx="1419113" cy="14334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00C3E-94C5-46B5-A357-EA41B14F15F2}">
      <dsp:nvSpPr>
        <dsp:cNvPr id="0" name=""/>
        <dsp:cNvSpPr/>
      </dsp:nvSpPr>
      <dsp:spPr>
        <a:xfrm>
          <a:off x="346234" y="1670876"/>
          <a:ext cx="3169353" cy="1433447"/>
        </a:xfrm>
        <a:prstGeom prst="rect">
          <a:avLst/>
        </a:prstGeom>
        <a:solidFill>
          <a:srgbClr val="26CE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Сухость кожи, волос, слизистый, преждевременное старение и образование морщин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34" y="1670876"/>
        <a:ext cx="3169353" cy="1433447"/>
      </dsp:txXfrm>
    </dsp:sp>
    <dsp:sp modelId="{1349F1B7-5592-44A2-9321-A4870E718F57}">
      <dsp:nvSpPr>
        <dsp:cNvPr id="0" name=""/>
        <dsp:cNvSpPr/>
      </dsp:nvSpPr>
      <dsp:spPr>
        <a:xfrm>
          <a:off x="3619346" y="1697710"/>
          <a:ext cx="1495419" cy="137977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32A6A-562C-4695-AB2D-D8C04F318560}">
      <dsp:nvSpPr>
        <dsp:cNvPr id="0" name=""/>
        <dsp:cNvSpPr/>
      </dsp:nvSpPr>
      <dsp:spPr>
        <a:xfrm>
          <a:off x="1948106" y="3341330"/>
          <a:ext cx="3169353" cy="1433447"/>
        </a:xfrm>
        <a:prstGeom prst="rect">
          <a:avLst/>
        </a:prstGeom>
        <a:solidFill>
          <a:srgbClr val="CFE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Зуд и усталость глаз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8106" y="3341330"/>
        <a:ext cx="3169353" cy="1433447"/>
      </dsp:txXfrm>
    </dsp:sp>
    <dsp:sp modelId="{3F8347B4-43FE-4D71-BC18-6AC7B251BB15}">
      <dsp:nvSpPr>
        <dsp:cNvPr id="0" name=""/>
        <dsp:cNvSpPr/>
      </dsp:nvSpPr>
      <dsp:spPr>
        <a:xfrm>
          <a:off x="327630" y="3340842"/>
          <a:ext cx="1569837" cy="143344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AB2F7-994C-4A48-88D3-2C95A1D90F33}">
      <dsp:nvSpPr>
        <dsp:cNvPr id="0" name=""/>
        <dsp:cNvSpPr/>
      </dsp:nvSpPr>
      <dsp:spPr>
        <a:xfrm>
          <a:off x="2005981" y="367"/>
          <a:ext cx="3170072" cy="1433773"/>
        </a:xfrm>
        <a:prstGeom prst="rect">
          <a:avLst/>
        </a:prstGeom>
        <a:solidFill>
          <a:srgbClr val="26CE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Сложность с фертильностью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981" y="367"/>
        <a:ext cx="3170072" cy="1433773"/>
      </dsp:txXfrm>
    </dsp:sp>
    <dsp:sp modelId="{BF1C4148-2C7E-4DEF-B778-C3134D925418}">
      <dsp:nvSpPr>
        <dsp:cNvPr id="0" name=""/>
        <dsp:cNvSpPr/>
      </dsp:nvSpPr>
      <dsp:spPr>
        <a:xfrm>
          <a:off x="396796" y="0"/>
          <a:ext cx="1419435" cy="143377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4E282-B726-492E-A070-5E82BC109EC3}">
      <dsp:nvSpPr>
        <dsp:cNvPr id="0" name=""/>
        <dsp:cNvSpPr/>
      </dsp:nvSpPr>
      <dsp:spPr>
        <a:xfrm>
          <a:off x="363684" y="1670713"/>
          <a:ext cx="3170072" cy="1433773"/>
        </a:xfrm>
        <a:prstGeom prst="rect">
          <a:avLst/>
        </a:prstGeom>
        <a:solidFill>
          <a:srgbClr val="CFE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когнитивных функций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4" y="1670713"/>
        <a:ext cx="3170072" cy="1433773"/>
      </dsp:txXfrm>
    </dsp:sp>
    <dsp:sp modelId="{4787A086-83D4-4C20-95ED-147A61A9F354}">
      <dsp:nvSpPr>
        <dsp:cNvPr id="0" name=""/>
        <dsp:cNvSpPr/>
      </dsp:nvSpPr>
      <dsp:spPr>
        <a:xfrm>
          <a:off x="3513863" y="1670713"/>
          <a:ext cx="1743109" cy="143377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E3958-4FAC-42B4-82B1-6EB9704EF7AE}">
      <dsp:nvSpPr>
        <dsp:cNvPr id="0" name=""/>
        <dsp:cNvSpPr/>
      </dsp:nvSpPr>
      <dsp:spPr>
        <a:xfrm>
          <a:off x="2005981" y="3341059"/>
          <a:ext cx="3170072" cy="143377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«плохого» холестерина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981" y="3341059"/>
        <a:ext cx="3170072" cy="1433773"/>
      </dsp:txXfrm>
    </dsp:sp>
    <dsp:sp modelId="{8D74BAE2-E960-4184-83E5-05BA89AF4222}">
      <dsp:nvSpPr>
        <dsp:cNvPr id="0" name=""/>
        <dsp:cNvSpPr/>
      </dsp:nvSpPr>
      <dsp:spPr>
        <a:xfrm>
          <a:off x="444602" y="3341059"/>
          <a:ext cx="1419435" cy="143377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2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8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9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3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7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16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3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27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DFF15-2BFF-4EBB-B542-7A3964F2F3C4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47D2-A180-4EF5-95BA-B84F13A01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7383" y="587828"/>
            <a:ext cx="11403874" cy="6087292"/>
          </a:xfrm>
        </p:spPr>
        <p:txBody>
          <a:bodyPr>
            <a:normAutofit fontScale="92500" lnSpcReduction="10000"/>
          </a:bodyPr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Топ-10 мифов о еде.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похудеть нужно выбирать продукты с низким содержанием жира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МИФ?!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Клеваева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Геннадьевна</a:t>
            </a:r>
          </a:p>
          <a:p>
            <a:pPr algn="l"/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Улитенкова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ulitenkova@yandex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606" y="3003822"/>
            <a:ext cx="9276806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уверены в том, что жирная пища вредна. 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ней много холестерина и калорий, приносящих урон организму и фигуре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заменяют эти продукты на обезжиренные.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 так ли все на самом деле?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05" y="160346"/>
            <a:ext cx="10515600" cy="69296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Боитесь жира?!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87886" y="3005435"/>
            <a:ext cx="5442448" cy="2886890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Жиры (особенно ненасыщенные) необходимы человеку для поддержания большинства жизненно важных функций: они поддерживают эластичность кровеносных сосудов, образуют оболочку нервных волокон, стимулируют выработку коллагена, что препятствует раннему старению кожи. Кроме того, жир — отличный источник энергии.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rcRect l="12662" r="12662"/>
          <a:stretch>
            <a:fillRect/>
          </a:stretch>
        </p:blipFill>
        <p:spPr>
          <a:xfrm>
            <a:off x="8031554" y="318725"/>
            <a:ext cx="3007996" cy="2686710"/>
          </a:xfrm>
          <a:custGeom>
            <a:avLst/>
            <a:gdLst>
              <a:gd name="connsiteX0" fmla="*/ 579779 w 2596444"/>
              <a:gd name="connsiteY0" fmla="*/ 0 h 2319116"/>
              <a:gd name="connsiteX1" fmla="*/ 2016665 w 2596444"/>
              <a:gd name="connsiteY1" fmla="*/ 0 h 2319116"/>
              <a:gd name="connsiteX2" fmla="*/ 2016665 w 2596444"/>
              <a:gd name="connsiteY2" fmla="*/ 579778 h 2319116"/>
              <a:gd name="connsiteX3" fmla="*/ 2596444 w 2596444"/>
              <a:gd name="connsiteY3" fmla="*/ 579778 h 2319116"/>
              <a:gd name="connsiteX4" fmla="*/ 2596444 w 2596444"/>
              <a:gd name="connsiteY4" fmla="*/ 1739337 h 2319116"/>
              <a:gd name="connsiteX5" fmla="*/ 2016665 w 2596444"/>
              <a:gd name="connsiteY5" fmla="*/ 1739337 h 2319116"/>
              <a:gd name="connsiteX6" fmla="*/ 2016665 w 2596444"/>
              <a:gd name="connsiteY6" fmla="*/ 2319116 h 2319116"/>
              <a:gd name="connsiteX7" fmla="*/ 579779 w 2596444"/>
              <a:gd name="connsiteY7" fmla="*/ 2319116 h 2319116"/>
              <a:gd name="connsiteX8" fmla="*/ 579779 w 2596444"/>
              <a:gd name="connsiteY8" fmla="*/ 1739337 h 2319116"/>
              <a:gd name="connsiteX9" fmla="*/ 0 w 2596444"/>
              <a:gd name="connsiteY9" fmla="*/ 1739337 h 2319116"/>
              <a:gd name="connsiteX10" fmla="*/ 0 w 2596444"/>
              <a:gd name="connsiteY10" fmla="*/ 579778 h 2319116"/>
              <a:gd name="connsiteX11" fmla="*/ 579779 w 2596444"/>
              <a:gd name="connsiteY11" fmla="*/ 579778 h 231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96444" h="2319116">
                <a:moveTo>
                  <a:pt x="579779" y="0"/>
                </a:moveTo>
                <a:lnTo>
                  <a:pt x="2016665" y="0"/>
                </a:lnTo>
                <a:lnTo>
                  <a:pt x="2016665" y="579778"/>
                </a:lnTo>
                <a:lnTo>
                  <a:pt x="2596444" y="579778"/>
                </a:lnTo>
                <a:lnTo>
                  <a:pt x="2596444" y="1739337"/>
                </a:lnTo>
                <a:lnTo>
                  <a:pt x="2016665" y="1739337"/>
                </a:lnTo>
                <a:lnTo>
                  <a:pt x="2016665" y="2319116"/>
                </a:lnTo>
                <a:lnTo>
                  <a:pt x="579779" y="2319116"/>
                </a:lnTo>
                <a:lnTo>
                  <a:pt x="579779" y="1739337"/>
                </a:lnTo>
                <a:lnTo>
                  <a:pt x="0" y="1739337"/>
                </a:lnTo>
                <a:lnTo>
                  <a:pt x="0" y="579778"/>
                </a:lnTo>
                <a:lnTo>
                  <a:pt x="579779" y="579778"/>
                </a:lnTo>
                <a:close/>
              </a:path>
            </a:pathLst>
          </a:custGeom>
        </p:spPr>
      </p:pic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1926491586"/>
              </p:ext>
            </p:extLst>
          </p:nvPr>
        </p:nvGraphicFramePr>
        <p:xfrm>
          <a:off x="-508000" y="537030"/>
          <a:ext cx="8128000" cy="5877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56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нам нельзя питаться только обезжиренными продуктами</a:t>
            </a:r>
            <a:endParaRPr lang="ru-RU" sz="36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74267305"/>
              </p:ext>
            </p:extLst>
          </p:nvPr>
        </p:nvGraphicFramePr>
        <p:xfrm>
          <a:off x="508000" y="1436913"/>
          <a:ext cx="11393714" cy="523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58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971" y="219983"/>
            <a:ext cx="10515600" cy="66538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знать…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7029" y="1012826"/>
            <a:ext cx="6633028" cy="4154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Обезжиренные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или продукты с заниженным содержанием жира содержат химикаты, которые добавляют, чтобы конечный продукт хоть отдаленно пробовался на вкус, так же как и его полноценная версия. Это и соль (вредная белая столовая, а не полезная морская или гималайская), сахар или высоко фруктозный сироп, ГМО крахмал,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и т.д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Обезжиренные продукты содержат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намного больше углеводов, чем жиров, в результате — Вы не чувствуете себя сытыми, сахар в крови резко скачет, что приводит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желанию употреблять в пищу сладкое.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5617" y="1012826"/>
            <a:ext cx="4038146" cy="403814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8868229" y="5602515"/>
            <a:ext cx="14514" cy="4354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7605486" y="4064000"/>
            <a:ext cx="1872343" cy="1291771"/>
          </a:xfrm>
          <a:prstGeom prst="straightConnector1">
            <a:avLst/>
          </a:prstGeom>
          <a:ln w="114300" cap="flat">
            <a:solidFill>
              <a:schemeClr val="accent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26627" y="5345808"/>
            <a:ext cx="5617029" cy="1292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Желчь секретируется на жир. Если вы избегаете жиров, то ваша желчь стоит, что может привести к образованию камней в этом числе.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43" y="4363356"/>
            <a:ext cx="2752155" cy="22751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899" y="4363355"/>
            <a:ext cx="3084740" cy="22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17171" y="132897"/>
            <a:ext cx="10671629" cy="9097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полезных молочных продуктов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3915226" y="1596119"/>
            <a:ext cx="3182261" cy="493531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ограничить количество употребляемого в сутки цельного молока и кефира (до 200-300 мл), а также твердого сыра (до 30-50 г).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 и мягкий сыр можно употреблять 3-4 раза в неделю в количестве около 100 г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740228" y="1988456"/>
            <a:ext cx="1407886" cy="1190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Кислое молоко и ряженка</a:t>
            </a:r>
            <a:endParaRPr lang="ru-RU" dirty="0">
              <a:solidFill>
                <a:schemeClr val="tx1"/>
              </a:solidFill>
            </a:endParaRP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2347684" y="1988456"/>
            <a:ext cx="1567543" cy="1190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Натуральные йогурты</a:t>
            </a:r>
            <a:endParaRPr lang="ru-RU" dirty="0">
              <a:solidFill>
                <a:schemeClr val="tx1"/>
              </a:solidFill>
            </a:endParaRPr>
          </a:p>
        </p:txBody>
      </p:sp>
      <p:sp useBgFill="1">
        <p:nvSpPr>
          <p:cNvPr id="14" name="Прямоугольник 13"/>
          <p:cNvSpPr/>
          <p:nvPr/>
        </p:nvSpPr>
        <p:spPr>
          <a:xfrm>
            <a:off x="740228" y="3410855"/>
            <a:ext cx="1407886" cy="1219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Кумыс, айран</a:t>
            </a:r>
            <a:endParaRPr lang="ru-RU" dirty="0">
              <a:solidFill>
                <a:schemeClr val="tx1"/>
              </a:solidFill>
            </a:endParaRPr>
          </a:p>
        </p:txBody>
      </p:sp>
      <p:sp useBgFill="1">
        <p:nvSpPr>
          <p:cNvPr id="15" name="Прямоугольник 14"/>
          <p:cNvSpPr/>
          <p:nvPr/>
        </p:nvSpPr>
        <p:spPr>
          <a:xfrm>
            <a:off x="2347683" y="3410856"/>
            <a:ext cx="1567543" cy="1219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Сыр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824" y="988352"/>
            <a:ext cx="3033489" cy="20002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061" y="2988559"/>
            <a:ext cx="3033489" cy="17909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41" y="4779501"/>
            <a:ext cx="2801372" cy="1751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343" y="4779501"/>
            <a:ext cx="3465640" cy="19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466726"/>
            <a:ext cx="11223170" cy="49121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чему приводит диета с пониженным потреблением жиров: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7580688"/>
              </p:ext>
            </p:extLst>
          </p:nvPr>
        </p:nvGraphicFramePr>
        <p:xfrm>
          <a:off x="838200" y="1625600"/>
          <a:ext cx="54610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21847758"/>
              </p:ext>
            </p:extLst>
          </p:nvPr>
        </p:nvGraphicFramePr>
        <p:xfrm>
          <a:off x="6019799" y="1625600"/>
          <a:ext cx="5620657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86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Обезжиренные продукты не способствует похудению организма. Здоровому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 не стоит отказываться от жиров. Хотя обезжиренные продукты считаются малокалорийными , их частое употребление приводит к лишнему весу и проблемам со здоровьем. Они вызывают чувство голода и желание чем-нибудь перекусить. Поэтому диетологи и врачи рекомендуют обращать внимание не столько на жирность продуктов, сколько на их натуральность и придерживаться сбалансированного питания.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6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5933" y="2223911"/>
            <a:ext cx="10515600" cy="109502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554</Words>
  <Application>Microsoft Office PowerPoint</Application>
  <PresentationFormat>Широкоэкранный</PresentationFormat>
  <Paragraphs>45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Многие люди уверены в том, что жирная пища вредна. В ней много холестерина и калорий, приносящих урон организму и фигуре. И заменяют эти продукты на обезжиренные. Но так ли все на самом деле?  </vt:lpstr>
      <vt:lpstr>Боитесь жира?!</vt:lpstr>
      <vt:lpstr>Почему нам нельзя питаться только обезжиренными продуктами</vt:lpstr>
      <vt:lpstr>Что нужно знать…</vt:lpstr>
      <vt:lpstr>Основные виды полезных молочных продуктов</vt:lpstr>
      <vt:lpstr>К чему приводит диета с пониженным потреблением жиров:</vt:lpstr>
      <vt:lpstr>Вывод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НАУКИ И ВЫСШЕГО ОБРАЗОВАНИЯ РОССИЙСКОЙ ФЕДЕРАЦИИ ФЕДЕРАЛЬНОЕ ГОСУДАРСТВЕННОЕ БЮДЖЕТНОЕ ОБРАЗОВАТЕЛЬНОЕ УЧРЕЖДЕНИЕ ВЫСШЕГО ОБРАЗОВАНИЯ  «ОРЛОВСКИЙ ГОСУДАРСТВЕННЫЙ УНИВЕРСИТЕТ   имени И.С. ТУРГЕНЕВА»</dc:title>
  <dc:creator>Админ</dc:creator>
  <cp:lastModifiedBy>Админ</cp:lastModifiedBy>
  <cp:revision>24</cp:revision>
  <dcterms:created xsi:type="dcterms:W3CDTF">2020-12-04T19:21:36Z</dcterms:created>
  <dcterms:modified xsi:type="dcterms:W3CDTF">2020-12-05T18:39:32Z</dcterms:modified>
</cp:coreProperties>
</file>