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6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3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7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0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6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1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1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96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6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4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0A0C8-3F45-44B2-9655-C5A1B49CC6D0}" type="datetimeFigureOut">
              <a:rPr lang="ru-RU" smtClean="0"/>
              <a:t>29.11.2020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8F31-9BEC-4114-854A-C946858CF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6/relationships/model3d" Target="../media/model3d1.glb"/><Relationship Id="rId5" Type="http://schemas.openxmlformats.org/officeDocument/2006/relationships/image" Target="../media/image4.jpe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412" y="3146044"/>
            <a:ext cx="8525435" cy="920989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– правда и мифы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4662" y="4591616"/>
            <a:ext cx="6267930" cy="789162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 Дмитрий Николаевич гр.91ПР-м</a:t>
            </a:r>
          </a:p>
          <a:p>
            <a:pPr algn="r"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vap4317@yandex.ru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Пенькова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Владимировна гр.91ПР-м</a:t>
            </a:r>
          </a:p>
          <a:p>
            <a:pPr algn="r">
              <a:lnSpc>
                <a:spcPct val="100000"/>
              </a:lnSpc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Коломыцева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Владимировна гр.91ПР-м</a:t>
            </a:r>
          </a:p>
          <a:p>
            <a:pPr algn="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Исаичева Анна Олеговна гр.91ПР-м</a:t>
            </a:r>
          </a:p>
          <a:p>
            <a:pPr algn="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2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вопрос">
            <a:hlinkClick r:id="" action="ppaction://media"/>
            <a:extLst>
              <a:ext uri="{FF2B5EF4-FFF2-40B4-BE49-F238E27FC236}">
                <a16:creationId xmlns:a16="http://schemas.microsoft.com/office/drawing/2014/main" id="{F48623FA-DF2B-45A8-9EA4-8A6B02C3E1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3000"/>
            <a:ext cx="9123346" cy="5131766"/>
          </a:xfr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BBB8047-5244-4CB2-B12E-162EB63FE663}"/>
              </a:ext>
            </a:extLst>
          </p:cNvPr>
          <p:cNvGrpSpPr/>
          <p:nvPr/>
        </p:nvGrpSpPr>
        <p:grpSpPr>
          <a:xfrm>
            <a:off x="-237483" y="-39256"/>
            <a:ext cx="5633107" cy="3554895"/>
            <a:chOff x="-237483" y="-120222"/>
            <a:chExt cx="5326807" cy="363586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BCB532-5F37-4263-B07E-A357925A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7" y="-33255"/>
              <a:ext cx="5049657" cy="354889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" name="Трехмерная модель 2" descr="Знак вопроса">
                  <a:extLst>
                    <a:ext uri="{FF2B5EF4-FFF2-40B4-BE49-F238E27FC236}">
                      <a16:creationId xmlns:a16="http://schemas.microsoft.com/office/drawing/2014/main" id="{95638605-D366-434F-B4D8-1CF27CD4E8B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36273163"/>
                    </p:ext>
                  </p:extLst>
                </p:nvPr>
              </p:nvGraphicFramePr>
              <p:xfrm>
                <a:off x="-237483" y="-120222"/>
                <a:ext cx="1757956" cy="2753202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757956" cy="2753202"/>
                      </a:xfrm>
                      <a:prstGeom prst="rect">
                        <a:avLst/>
                      </a:prstGeom>
                    </am3d:spPr>
                    <am3d:camera>
                      <am3d:pos x="0" y="0" z="5861527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675758" d="1000000"/>
                      <am3d:preTrans dx="-721111" dy="-18000000" dz="889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329821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" name="Трехмерная модель 2" descr="Знак вопроса">
                  <a:extLst>
                    <a:ext uri="{FF2B5EF4-FFF2-40B4-BE49-F238E27FC236}">
                      <a16:creationId xmlns:a16="http://schemas.microsoft.com/office/drawing/2014/main" id="{95638605-D366-434F-B4D8-1CF27CD4E8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237483" y="-39256"/>
                  <a:ext cx="1859041" cy="26918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519C656-1201-4530-878A-7E019C9BFB4E}"/>
              </a:ext>
            </a:extLst>
          </p:cNvPr>
          <p:cNvGrpSpPr/>
          <p:nvPr/>
        </p:nvGrpSpPr>
        <p:grpSpPr>
          <a:xfrm>
            <a:off x="198814" y="3168745"/>
            <a:ext cx="5196810" cy="3670119"/>
            <a:chOff x="-35821" y="3138571"/>
            <a:chExt cx="5196810" cy="367011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33F9D72-7BD1-45F1-BFD9-8DA09427A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21" y="3348709"/>
              <a:ext cx="5196810" cy="345998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Трехмерная модель 11" descr="Знак вопроса">
                  <a:extLst>
                    <a:ext uri="{FF2B5EF4-FFF2-40B4-BE49-F238E27FC236}">
                      <a16:creationId xmlns:a16="http://schemas.microsoft.com/office/drawing/2014/main" id="{EEA3FC1E-530C-46F0-B887-4BF41AFA8C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66490432"/>
                    </p:ext>
                  </p:extLst>
                </p:nvPr>
              </p:nvGraphicFramePr>
              <p:xfrm>
                <a:off x="3610404" y="3138571"/>
                <a:ext cx="1494783" cy="219466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494783" cy="2194668"/>
                      </a:xfrm>
                      <a:prstGeom prst="rect">
                        <a:avLst/>
                      </a:prstGeom>
                    </am3d:spPr>
                    <am3d:camera>
                      <am3d:pos x="0" y="0" z="5861527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675758" d="1000000"/>
                      <am3d:preTrans dx="-721111" dy="-18000000" dz="889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26889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Трехмерная модель 11" descr="Знак вопроса">
                  <a:extLst>
                    <a:ext uri="{FF2B5EF4-FFF2-40B4-BE49-F238E27FC236}">
                      <a16:creationId xmlns:a16="http://schemas.microsoft.com/office/drawing/2014/main" id="{EEA3FC1E-530C-46F0-B887-4BF41AFA8C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45039" y="3168745"/>
                  <a:ext cx="1494783" cy="21946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F9D95B9-F3C0-4DF5-833A-95A350A2CFF9}"/>
              </a:ext>
            </a:extLst>
          </p:cNvPr>
          <p:cNvGrpSpPr/>
          <p:nvPr/>
        </p:nvGrpSpPr>
        <p:grpSpPr>
          <a:xfrm>
            <a:off x="3791003" y="1650541"/>
            <a:ext cx="5342670" cy="3554895"/>
            <a:chOff x="3345346" y="2292426"/>
            <a:chExt cx="5342670" cy="355489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01316B8-3A10-451D-845F-0539B456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346" y="2292426"/>
              <a:ext cx="5332343" cy="355489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Трехмерная модель 9" descr="Знак вопроса">
                  <a:extLst>
                    <a:ext uri="{FF2B5EF4-FFF2-40B4-BE49-F238E27FC236}">
                      <a16:creationId xmlns:a16="http://schemas.microsoft.com/office/drawing/2014/main" id="{87C11310-4643-4D7C-88CC-7E577371A69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3751142"/>
                    </p:ext>
                  </p:extLst>
                </p:nvPr>
              </p:nvGraphicFramePr>
              <p:xfrm>
                <a:off x="7193233" y="2298042"/>
                <a:ext cx="1494783" cy="2194668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494783" cy="2194668"/>
                      </a:xfrm>
                      <a:prstGeom prst="rect">
                        <a:avLst/>
                      </a:prstGeom>
                    </am3d:spPr>
                    <am3d:camera>
                      <am3d:pos x="0" y="0" z="5861527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675758" d="1000000"/>
                      <am3d:preTrans dx="-721111" dy="-18000000" dz="889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26889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Трехмерная модель 9" descr="Знак вопроса">
                  <a:extLst>
                    <a:ext uri="{FF2B5EF4-FFF2-40B4-BE49-F238E27FC236}">
                      <a16:creationId xmlns:a16="http://schemas.microsoft.com/office/drawing/2014/main" id="{87C11310-4643-4D7C-88CC-7E577371A69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890" y="1656157"/>
                  <a:ext cx="1494783" cy="219466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908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3A59E-16CC-4DC4-ADE9-BCE4B913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85" y="495333"/>
            <a:ext cx="78867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к размышлению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02F6B-DFA0-4992-AE6C-EC15F836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6" y="1337458"/>
            <a:ext cx="9032184" cy="26779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со стороны Власти  большое внимание уделяется формированию здорового населения, здорового образа жизни. На слайде приведена схема плана реализуемого в РФ по снижению доли граждан с ожирением.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проблем со здоровьем связаны с питанием.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Люди, понимая это, ведут поиски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SUPER-FOOD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легких диет и продуктов способных исправить проблемы со здоровьем вызванные питанием.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585B4-4323-466A-9B61-8CCE31E0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8820150" cy="30099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818E741B-2F2E-473C-8569-E4A240E92E75}"/>
              </a:ext>
            </a:extLst>
          </p:cNvPr>
          <p:cNvSpPr txBox="1">
            <a:spLocks/>
          </p:cNvSpPr>
          <p:nvPr/>
        </p:nvSpPr>
        <p:spPr>
          <a:xfrm>
            <a:off x="405226" y="674183"/>
            <a:ext cx="8333547" cy="1988838"/>
          </a:xfrm>
          <a:prstGeom prst="rect">
            <a:avLst/>
          </a:prstGeom>
          <a:solidFill>
            <a:schemeClr val="accent4">
              <a:alpha val="81000"/>
            </a:schemeClr>
          </a:solidFill>
          <a:scene3d>
            <a:camera prst="perspectiveRelaxedModerately"/>
            <a:lightRig rig="threePt" dir="t"/>
          </a:scene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здоровое питание стало трендом современного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0292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EF632B0F-D0D6-472B-BCDB-99C9D95C0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92" y="1073425"/>
            <a:ext cx="6723569" cy="4305819"/>
          </a:xfrm>
          <a:solidFill>
            <a:srgbClr val="FFFF00">
              <a:alpha val="6000"/>
            </a:srgbClr>
          </a:solidFill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утверждение известно еще со времен Древней Греции.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Философ, целитель и врач Гиппократ заметил это в свое время, так и в современном обществе справедливо это утверждение.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сторонники здорового питания придерживаются этой мысли и полностью отказываются от продуктов без приставки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41133-A73A-46AB-8725-C5E4C81B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B4250648-5CA1-4812-8166-6D324CA85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6491"/>
            <a:ext cx="9146697" cy="5145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96F7F6-F36F-4ACF-90EF-E6382BEA1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46" y="0"/>
            <a:ext cx="2687754" cy="31782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BC3C6C-D619-4D8F-94A6-167D8781B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92" y="2887914"/>
            <a:ext cx="1583635" cy="15836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9C672B-3FD7-4A9B-8F2E-E3D58C0B4D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14493" b="4009"/>
          <a:stretch/>
        </p:blipFill>
        <p:spPr>
          <a:xfrm>
            <a:off x="7286164" y="4443605"/>
            <a:ext cx="150474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8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8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8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8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8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8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758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D6515-1214-4311-98C6-AD2D8D99CCC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6000"/>
            </a:schemeClr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не стать заложником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beauty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-трендов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757AD-0B81-4D35-9C69-292C75B6F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придерживать простых правил питания. Не обязательно употреблять новомодные Чиа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их с легкостью заменят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льненое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семя и подсолнечник.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более простые и дешевые аналоги.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не новомодных трендов, а проверенных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продуктов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рационе питания человека, позволяет говорить, о том, что здоровое питание не тренд, а норма жизни доступная каждому.</a:t>
            </a:r>
          </a:p>
        </p:txBody>
      </p:sp>
    </p:spTree>
    <p:extLst>
      <p:ext uri="{BB962C8B-B14F-4D97-AF65-F5344CB8AC3E}">
        <p14:creationId xmlns:p14="http://schemas.microsoft.com/office/powerpoint/2010/main" val="361269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386DD-4217-43B3-BD7C-8DD02175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11" y="799841"/>
            <a:ext cx="5801194" cy="77412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ФАО/ВОЗ рекомендует</a:t>
            </a:r>
          </a:p>
        </p:txBody>
      </p:sp>
      <p:pic>
        <p:nvPicPr>
          <p:cNvPr id="7" name="10_7lmkPVTi_5BvD">
            <a:hlinkClick r:id="" action="ppaction://media"/>
            <a:extLst>
              <a:ext uri="{FF2B5EF4-FFF2-40B4-BE49-F238E27FC236}">
                <a16:creationId xmlns:a16="http://schemas.microsoft.com/office/drawing/2014/main" id="{3B1BF6DB-6971-4210-AFDE-8AEAA9BAF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7396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9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412" y="3146044"/>
            <a:ext cx="8525435" cy="920989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b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B804695-57B4-4218-9026-9A636BBC8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96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</TotalTime>
  <Words>232</Words>
  <Application>Microsoft Office PowerPoint</Application>
  <PresentationFormat>Экран (4:3)</PresentationFormat>
  <Paragraphs>21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Здоровое питание – правда и мифы</vt:lpstr>
      <vt:lpstr>Презентация PowerPoint</vt:lpstr>
      <vt:lpstr>Информация к размышлению</vt:lpstr>
      <vt:lpstr>Презентация PowerPoint</vt:lpstr>
      <vt:lpstr>Как не стать заложником beauty-трендов</vt:lpstr>
      <vt:lpstr>ФАО/ВОЗ рекомендует</vt:lpstr>
      <vt:lpstr>БЛАГОДАРИМ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Laptop</dc:creator>
  <cp:lastModifiedBy>Дмитрий</cp:lastModifiedBy>
  <cp:revision>102</cp:revision>
  <dcterms:created xsi:type="dcterms:W3CDTF">2017-04-12T18:33:24Z</dcterms:created>
  <dcterms:modified xsi:type="dcterms:W3CDTF">2020-11-29T12:13:30Z</dcterms:modified>
</cp:coreProperties>
</file>