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5CE8F3-19A3-4C44-B870-8FE2CBA557C5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25B175-1D26-4297-82A4-658BA81DA02A}">
      <dgm:prSet phldrT="[Текст]"/>
      <dgm:spPr/>
      <dgm:t>
        <a:bodyPr/>
        <a:lstStyle/>
        <a:p>
          <a:r>
            <a:rPr lang="ru-RU" dirty="0" smtClean="0"/>
            <a:t>Факультеты</a:t>
          </a:r>
          <a:endParaRPr lang="ru-RU" dirty="0"/>
        </a:p>
      </dgm:t>
    </dgm:pt>
    <dgm:pt modelId="{E614FD16-4D25-4FCA-A16D-E6219380DE53}" type="parTrans" cxnId="{9FFAEC17-AA02-4E7E-A25E-1CF539B1B74F}">
      <dgm:prSet/>
      <dgm:spPr/>
      <dgm:t>
        <a:bodyPr/>
        <a:lstStyle/>
        <a:p>
          <a:endParaRPr lang="ru-RU"/>
        </a:p>
      </dgm:t>
    </dgm:pt>
    <dgm:pt modelId="{AB544150-401D-4719-85F7-B7EC3FBCB7F5}" type="sibTrans" cxnId="{9FFAEC17-AA02-4E7E-A25E-1CF539B1B74F}">
      <dgm:prSet/>
      <dgm:spPr/>
      <dgm:t>
        <a:bodyPr/>
        <a:lstStyle/>
        <a:p>
          <a:endParaRPr lang="ru-RU"/>
        </a:p>
      </dgm:t>
    </dgm:pt>
    <dgm:pt modelId="{2F0FC743-D6EE-4A4C-B2D0-A68D91A86B61}">
      <dgm:prSet phldrT="[Текст]" custT="1"/>
      <dgm:spPr/>
      <dgm:t>
        <a:bodyPr/>
        <a:lstStyle/>
        <a:p>
          <a:r>
            <a:rPr lang="ru-RU" sz="1400" dirty="0" smtClean="0"/>
            <a:t>Структура института/факультета</a:t>
          </a:r>
          <a:endParaRPr lang="ru-RU" sz="1400" dirty="0"/>
        </a:p>
      </dgm:t>
    </dgm:pt>
    <dgm:pt modelId="{C25D5EFE-0E09-428C-B4E9-E7ADE1D45C87}" type="parTrans" cxnId="{2954290A-EE5C-48CA-BDFD-E5F0B4F1E1AB}">
      <dgm:prSet/>
      <dgm:spPr/>
      <dgm:t>
        <a:bodyPr/>
        <a:lstStyle/>
        <a:p>
          <a:endParaRPr lang="ru-RU" sz="1400"/>
        </a:p>
      </dgm:t>
    </dgm:pt>
    <dgm:pt modelId="{AAC1C8F7-0983-4987-93D1-39F148C70655}" type="sibTrans" cxnId="{2954290A-EE5C-48CA-BDFD-E5F0B4F1E1AB}">
      <dgm:prSet/>
      <dgm:spPr/>
      <dgm:t>
        <a:bodyPr/>
        <a:lstStyle/>
        <a:p>
          <a:endParaRPr lang="ru-RU"/>
        </a:p>
      </dgm:t>
    </dgm:pt>
    <dgm:pt modelId="{2507BAFD-4DE0-446A-A086-07249640DFC7}">
      <dgm:prSet phldrT="[Текст]" custT="1"/>
      <dgm:spPr/>
      <dgm:t>
        <a:bodyPr/>
        <a:lstStyle/>
        <a:p>
          <a:r>
            <a:rPr lang="ru-RU" sz="1400" dirty="0" smtClean="0"/>
            <a:t>Образовательные программы</a:t>
          </a:r>
          <a:endParaRPr lang="ru-RU" sz="1400" dirty="0"/>
        </a:p>
      </dgm:t>
    </dgm:pt>
    <dgm:pt modelId="{1AB528CC-DB5D-430A-B10E-9619504F6D10}" type="parTrans" cxnId="{9CED14CB-1542-4A8F-9388-1455253BA1ED}">
      <dgm:prSet/>
      <dgm:spPr/>
      <dgm:t>
        <a:bodyPr/>
        <a:lstStyle/>
        <a:p>
          <a:endParaRPr lang="ru-RU" sz="1400"/>
        </a:p>
      </dgm:t>
    </dgm:pt>
    <dgm:pt modelId="{893D7375-139B-4DCC-ADCF-475A52BAED66}" type="sibTrans" cxnId="{9CED14CB-1542-4A8F-9388-1455253BA1ED}">
      <dgm:prSet/>
      <dgm:spPr/>
      <dgm:t>
        <a:bodyPr/>
        <a:lstStyle/>
        <a:p>
          <a:endParaRPr lang="ru-RU"/>
        </a:p>
      </dgm:t>
    </dgm:pt>
    <dgm:pt modelId="{899A1582-7BEF-4F76-8CED-196496EA3D2F}">
      <dgm:prSet phldrT="[Текст]"/>
      <dgm:spPr/>
      <dgm:t>
        <a:bodyPr/>
        <a:lstStyle/>
        <a:p>
          <a:r>
            <a:rPr lang="ru-RU" dirty="0" smtClean="0"/>
            <a:t>Кафедры</a:t>
          </a:r>
          <a:endParaRPr lang="ru-RU" dirty="0"/>
        </a:p>
      </dgm:t>
    </dgm:pt>
    <dgm:pt modelId="{FDAB55A8-2C7B-40C7-A27E-DEAD3A812760}" type="parTrans" cxnId="{A13FF438-DA3A-46DF-A6D2-8C08316C729C}">
      <dgm:prSet/>
      <dgm:spPr/>
      <dgm:t>
        <a:bodyPr/>
        <a:lstStyle/>
        <a:p>
          <a:endParaRPr lang="ru-RU"/>
        </a:p>
      </dgm:t>
    </dgm:pt>
    <dgm:pt modelId="{F0C6FCA9-7E04-48F2-AA36-08782F9B6B3F}" type="sibTrans" cxnId="{A13FF438-DA3A-46DF-A6D2-8C08316C729C}">
      <dgm:prSet/>
      <dgm:spPr/>
      <dgm:t>
        <a:bodyPr/>
        <a:lstStyle/>
        <a:p>
          <a:endParaRPr lang="ru-RU"/>
        </a:p>
      </dgm:t>
    </dgm:pt>
    <dgm:pt modelId="{BB4360C5-CE50-405F-A724-995476AC276F}">
      <dgm:prSet phldrT="[Текст]" custT="1"/>
      <dgm:spPr/>
      <dgm:t>
        <a:bodyPr/>
        <a:lstStyle/>
        <a:p>
          <a:r>
            <a:rPr lang="ru-RU" sz="1400" dirty="0" smtClean="0"/>
            <a:t>Сотрудники</a:t>
          </a:r>
          <a:endParaRPr lang="ru-RU" sz="1400" dirty="0"/>
        </a:p>
      </dgm:t>
    </dgm:pt>
    <dgm:pt modelId="{2EB62E11-E726-4726-8E8E-B639CA68082A}" type="parTrans" cxnId="{1FF84101-B49D-4AE9-8752-9D2111F18D51}">
      <dgm:prSet/>
      <dgm:spPr/>
      <dgm:t>
        <a:bodyPr/>
        <a:lstStyle/>
        <a:p>
          <a:endParaRPr lang="ru-RU" sz="1400"/>
        </a:p>
      </dgm:t>
    </dgm:pt>
    <dgm:pt modelId="{92CC4C27-A0AF-4594-8B11-A0C43B7DBF7E}" type="sibTrans" cxnId="{1FF84101-B49D-4AE9-8752-9D2111F18D51}">
      <dgm:prSet/>
      <dgm:spPr/>
      <dgm:t>
        <a:bodyPr/>
        <a:lstStyle/>
        <a:p>
          <a:endParaRPr lang="ru-RU"/>
        </a:p>
      </dgm:t>
    </dgm:pt>
    <dgm:pt modelId="{28E14160-84D9-4443-8FA4-462A4B8CFC21}">
      <dgm:prSet phldrT="[Текст]" custT="1"/>
      <dgm:spPr/>
      <dgm:t>
        <a:bodyPr/>
        <a:lstStyle/>
        <a:p>
          <a:r>
            <a:rPr lang="ru-RU" sz="1400" dirty="0" smtClean="0"/>
            <a:t>Образовательные программы</a:t>
          </a:r>
          <a:endParaRPr lang="ru-RU" sz="1400" dirty="0"/>
        </a:p>
      </dgm:t>
    </dgm:pt>
    <dgm:pt modelId="{9D9A5A17-A613-4875-B24A-514554CE8C2B}" type="parTrans" cxnId="{0AA7784F-15DF-482A-8584-CA5CB168EEF9}">
      <dgm:prSet/>
      <dgm:spPr/>
      <dgm:t>
        <a:bodyPr/>
        <a:lstStyle/>
        <a:p>
          <a:endParaRPr lang="ru-RU" sz="1400"/>
        </a:p>
      </dgm:t>
    </dgm:pt>
    <dgm:pt modelId="{4FF9C000-3AEF-4F73-9091-472A7ADD4945}" type="sibTrans" cxnId="{0AA7784F-15DF-482A-8584-CA5CB168EEF9}">
      <dgm:prSet/>
      <dgm:spPr/>
      <dgm:t>
        <a:bodyPr/>
        <a:lstStyle/>
        <a:p>
          <a:endParaRPr lang="ru-RU"/>
        </a:p>
      </dgm:t>
    </dgm:pt>
    <dgm:pt modelId="{BAB61DD5-3CFD-4215-9260-6420CD53ED1C}">
      <dgm:prSet phldrT="[Текст]" custT="1"/>
      <dgm:spPr/>
      <dgm:t>
        <a:bodyPr/>
        <a:lstStyle/>
        <a:p>
          <a:r>
            <a:rPr lang="ru-RU" sz="1400" dirty="0" smtClean="0"/>
            <a:t>Научная деятельность</a:t>
          </a:r>
          <a:endParaRPr lang="ru-RU" sz="1400" dirty="0"/>
        </a:p>
      </dgm:t>
    </dgm:pt>
    <dgm:pt modelId="{2303709D-B849-4075-8C8E-4E86266503CF}" type="parTrans" cxnId="{6359D4DB-0904-422F-AE7F-B649B3AEA930}">
      <dgm:prSet/>
      <dgm:spPr/>
      <dgm:t>
        <a:bodyPr/>
        <a:lstStyle/>
        <a:p>
          <a:endParaRPr lang="ru-RU" sz="1400"/>
        </a:p>
      </dgm:t>
    </dgm:pt>
    <dgm:pt modelId="{33338D6A-3BAC-4497-ACE2-F1F746D46EF6}" type="sibTrans" cxnId="{6359D4DB-0904-422F-AE7F-B649B3AEA930}">
      <dgm:prSet/>
      <dgm:spPr/>
      <dgm:t>
        <a:bodyPr/>
        <a:lstStyle/>
        <a:p>
          <a:endParaRPr lang="ru-RU"/>
        </a:p>
      </dgm:t>
    </dgm:pt>
    <dgm:pt modelId="{4B5004EA-0FD1-4DC1-A63A-17BD4E1025B3}">
      <dgm:prSet phldrT="[Текст]" custT="1"/>
      <dgm:spPr/>
      <dgm:t>
        <a:bodyPr/>
        <a:lstStyle/>
        <a:p>
          <a:r>
            <a:rPr lang="ru-RU" sz="1400" dirty="0" smtClean="0"/>
            <a:t>Проекты</a:t>
          </a:r>
          <a:endParaRPr lang="ru-RU" sz="1400" dirty="0"/>
        </a:p>
      </dgm:t>
    </dgm:pt>
    <dgm:pt modelId="{988EF6BD-01D5-4999-91EC-C6EA7DD4D785}" type="parTrans" cxnId="{6351F938-9328-42A4-BF2D-964BF1A88E7F}">
      <dgm:prSet/>
      <dgm:spPr/>
      <dgm:t>
        <a:bodyPr/>
        <a:lstStyle/>
        <a:p>
          <a:endParaRPr lang="ru-RU" sz="1400"/>
        </a:p>
      </dgm:t>
    </dgm:pt>
    <dgm:pt modelId="{06FB3C96-F4BB-42E5-9351-3C41DFF8F8A0}" type="sibTrans" cxnId="{6351F938-9328-42A4-BF2D-964BF1A88E7F}">
      <dgm:prSet/>
      <dgm:spPr/>
      <dgm:t>
        <a:bodyPr/>
        <a:lstStyle/>
        <a:p>
          <a:endParaRPr lang="ru-RU"/>
        </a:p>
      </dgm:t>
    </dgm:pt>
    <dgm:pt modelId="{81C07D14-B130-45C2-8E0F-B5CE8FC280DE}">
      <dgm:prSet phldrT="[Текст]" custT="1"/>
      <dgm:spPr/>
      <dgm:t>
        <a:bodyPr/>
        <a:lstStyle/>
        <a:p>
          <a:r>
            <a:rPr lang="ru-RU" sz="1400" dirty="0" smtClean="0"/>
            <a:t>Цифры и факты</a:t>
          </a:r>
          <a:endParaRPr lang="ru-RU" sz="1400" dirty="0"/>
        </a:p>
      </dgm:t>
    </dgm:pt>
    <dgm:pt modelId="{AA47B22C-AB79-4FB6-A5B3-25C1B1C45684}" type="parTrans" cxnId="{585DAAF4-C29B-42A3-8457-95BCA3A00BA2}">
      <dgm:prSet/>
      <dgm:spPr/>
      <dgm:t>
        <a:bodyPr/>
        <a:lstStyle/>
        <a:p>
          <a:endParaRPr lang="ru-RU" sz="1400"/>
        </a:p>
      </dgm:t>
    </dgm:pt>
    <dgm:pt modelId="{F712E6DA-3524-4E3B-86E1-B9227E412DA0}" type="sibTrans" cxnId="{585DAAF4-C29B-42A3-8457-95BCA3A00BA2}">
      <dgm:prSet/>
      <dgm:spPr/>
      <dgm:t>
        <a:bodyPr/>
        <a:lstStyle/>
        <a:p>
          <a:endParaRPr lang="ru-RU"/>
        </a:p>
      </dgm:t>
    </dgm:pt>
    <dgm:pt modelId="{64F24C7F-F24F-4C9E-8122-D40AB9F29351}">
      <dgm:prSet phldrT="[Текст]" custT="1"/>
      <dgm:spPr/>
      <dgm:t>
        <a:bodyPr/>
        <a:lstStyle/>
        <a:p>
          <a:r>
            <a:rPr lang="ru-RU" sz="1400" dirty="0" smtClean="0"/>
            <a:t>Лица института/факультета</a:t>
          </a:r>
          <a:endParaRPr lang="ru-RU" sz="1400" dirty="0"/>
        </a:p>
      </dgm:t>
    </dgm:pt>
    <dgm:pt modelId="{ACE7CB39-1270-4295-92FA-BD71675A8162}" type="parTrans" cxnId="{937B32EB-6FD0-4A02-8421-6BBC235A6429}">
      <dgm:prSet/>
      <dgm:spPr/>
      <dgm:t>
        <a:bodyPr/>
        <a:lstStyle/>
        <a:p>
          <a:endParaRPr lang="ru-RU" sz="1400"/>
        </a:p>
      </dgm:t>
    </dgm:pt>
    <dgm:pt modelId="{A4288196-2280-4A8F-B215-DAFAE8D5FAF4}" type="sibTrans" cxnId="{937B32EB-6FD0-4A02-8421-6BBC235A6429}">
      <dgm:prSet/>
      <dgm:spPr/>
      <dgm:t>
        <a:bodyPr/>
        <a:lstStyle/>
        <a:p>
          <a:endParaRPr lang="ru-RU"/>
        </a:p>
      </dgm:t>
    </dgm:pt>
    <dgm:pt modelId="{8AB20DC2-595A-484B-9F91-EF1F59884DAF}">
      <dgm:prSet phldrT="[Текст]" custT="1"/>
      <dgm:spPr/>
      <dgm:t>
        <a:bodyPr/>
        <a:lstStyle/>
        <a:p>
          <a:r>
            <a:rPr lang="ru-RU" sz="1400" dirty="0" smtClean="0"/>
            <a:t>Наши проекты</a:t>
          </a:r>
          <a:endParaRPr lang="ru-RU" sz="1400" dirty="0"/>
        </a:p>
      </dgm:t>
    </dgm:pt>
    <dgm:pt modelId="{B515E6A9-9111-495F-9255-06E666C2545F}" type="parTrans" cxnId="{24FEB2A2-CCAA-4CC3-BDEE-5B9188D3C24D}">
      <dgm:prSet/>
      <dgm:spPr/>
      <dgm:t>
        <a:bodyPr/>
        <a:lstStyle/>
        <a:p>
          <a:endParaRPr lang="ru-RU" sz="1400"/>
        </a:p>
      </dgm:t>
    </dgm:pt>
    <dgm:pt modelId="{833D8D0D-F2FA-4902-A475-9646A45283CE}" type="sibTrans" cxnId="{24FEB2A2-CCAA-4CC3-BDEE-5B9188D3C24D}">
      <dgm:prSet/>
      <dgm:spPr/>
      <dgm:t>
        <a:bodyPr/>
        <a:lstStyle/>
        <a:p>
          <a:endParaRPr lang="ru-RU"/>
        </a:p>
      </dgm:t>
    </dgm:pt>
    <dgm:pt modelId="{E1D3AA0B-F48A-4CD3-A0E9-B71E0CA3E4F2}">
      <dgm:prSet phldrT="[Текст]" custT="1"/>
      <dgm:spPr/>
      <dgm:t>
        <a:bodyPr/>
        <a:lstStyle/>
        <a:p>
          <a:r>
            <a:rPr lang="ru-RU" sz="1400" dirty="0" smtClean="0"/>
            <a:t>Наши выпускники</a:t>
          </a:r>
          <a:endParaRPr lang="ru-RU" sz="1400" dirty="0"/>
        </a:p>
      </dgm:t>
    </dgm:pt>
    <dgm:pt modelId="{B57ECB3A-B69F-43E2-8013-DC7170515546}" type="parTrans" cxnId="{4CA73F22-CFC1-49FF-B2AC-21F32290B3B9}">
      <dgm:prSet/>
      <dgm:spPr/>
      <dgm:t>
        <a:bodyPr/>
        <a:lstStyle/>
        <a:p>
          <a:endParaRPr lang="ru-RU" sz="1400"/>
        </a:p>
      </dgm:t>
    </dgm:pt>
    <dgm:pt modelId="{3B548798-63B2-4571-BDB4-6EC019C83F69}" type="sibTrans" cxnId="{4CA73F22-CFC1-49FF-B2AC-21F32290B3B9}">
      <dgm:prSet/>
      <dgm:spPr/>
      <dgm:t>
        <a:bodyPr/>
        <a:lstStyle/>
        <a:p>
          <a:endParaRPr lang="ru-RU"/>
        </a:p>
      </dgm:t>
    </dgm:pt>
    <dgm:pt modelId="{29C8B65D-9C27-4B75-825F-AD6179F09316}" type="pres">
      <dgm:prSet presAssocID="{D45CE8F3-19A3-4C44-B870-8FE2CBA557C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2CD783A-CF61-4596-9D31-3CC88193C42A}" type="pres">
      <dgm:prSet presAssocID="{EC25B175-1D26-4297-82A4-658BA81DA02A}" presName="root" presStyleCnt="0"/>
      <dgm:spPr/>
    </dgm:pt>
    <dgm:pt modelId="{CF5BF9D4-BA5A-47D9-8317-CD5C0E048AC9}" type="pres">
      <dgm:prSet presAssocID="{EC25B175-1D26-4297-82A4-658BA81DA02A}" presName="rootComposite" presStyleCnt="0"/>
      <dgm:spPr/>
    </dgm:pt>
    <dgm:pt modelId="{A0A0E3C5-0401-45B8-B57A-D38677DF2F31}" type="pres">
      <dgm:prSet presAssocID="{EC25B175-1D26-4297-82A4-658BA81DA02A}" presName="rootText" presStyleLbl="node1" presStyleIdx="0" presStyleCnt="2" custScaleX="270152" custLinFactX="-4026" custLinFactNeighborX="-100000" custLinFactNeighborY="-490"/>
      <dgm:spPr/>
      <dgm:t>
        <a:bodyPr/>
        <a:lstStyle/>
        <a:p>
          <a:endParaRPr lang="ru-RU"/>
        </a:p>
      </dgm:t>
    </dgm:pt>
    <dgm:pt modelId="{1712C87F-EB8F-4426-81D5-6E3B7631AA65}" type="pres">
      <dgm:prSet presAssocID="{EC25B175-1D26-4297-82A4-658BA81DA02A}" presName="rootConnector" presStyleLbl="node1" presStyleIdx="0" presStyleCnt="2"/>
      <dgm:spPr/>
      <dgm:t>
        <a:bodyPr/>
        <a:lstStyle/>
        <a:p>
          <a:endParaRPr lang="ru-RU"/>
        </a:p>
      </dgm:t>
    </dgm:pt>
    <dgm:pt modelId="{0737895F-E1AD-49D1-9ACD-7CD7E140B738}" type="pres">
      <dgm:prSet presAssocID="{EC25B175-1D26-4297-82A4-658BA81DA02A}" presName="childShape" presStyleCnt="0"/>
      <dgm:spPr/>
    </dgm:pt>
    <dgm:pt modelId="{D33F45EB-0556-4BD2-B44D-CC789B052114}" type="pres">
      <dgm:prSet presAssocID="{C25D5EFE-0E09-428C-B4E9-E7ADE1D45C87}" presName="Name13" presStyleLbl="parChTrans1D2" presStyleIdx="0" presStyleCnt="10" custSzX="362138"/>
      <dgm:spPr/>
      <dgm:t>
        <a:bodyPr/>
        <a:lstStyle/>
        <a:p>
          <a:endParaRPr lang="ru-RU"/>
        </a:p>
      </dgm:t>
    </dgm:pt>
    <dgm:pt modelId="{BD4F30DD-3EB5-42BC-A2C1-30E655D81004}" type="pres">
      <dgm:prSet presAssocID="{2F0FC743-D6EE-4A4C-B2D0-A68D91A86B61}" presName="childText" presStyleLbl="bgAcc1" presStyleIdx="0" presStyleCnt="10" custScaleX="271750" custLinFactX="-6806" custLinFactNeighborX="-100000" custLinFactNeighborY="-107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08B038-26F8-4AD5-B6B1-6C6A467BD267}" type="pres">
      <dgm:prSet presAssocID="{1AB528CC-DB5D-430A-B10E-9619504F6D10}" presName="Name13" presStyleLbl="parChTrans1D2" presStyleIdx="1" presStyleCnt="10" custSzX="362138"/>
      <dgm:spPr/>
      <dgm:t>
        <a:bodyPr/>
        <a:lstStyle/>
        <a:p>
          <a:endParaRPr lang="ru-RU"/>
        </a:p>
      </dgm:t>
    </dgm:pt>
    <dgm:pt modelId="{76628C87-52B9-45DC-9A38-1C63E6399249}" type="pres">
      <dgm:prSet presAssocID="{2507BAFD-4DE0-446A-A086-07249640DFC7}" presName="childText" presStyleLbl="bgAcc1" presStyleIdx="1" presStyleCnt="10" custScaleX="271750" custLinFactX="-6806" custLinFactNeighborX="-100000" custLinFactNeighborY="-107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D71545-CD50-4D61-8AA3-40211E9AAC3F}" type="pres">
      <dgm:prSet presAssocID="{AA47B22C-AB79-4FB6-A5B3-25C1B1C45684}" presName="Name13" presStyleLbl="parChTrans1D2" presStyleIdx="2" presStyleCnt="10" custSzX="362138"/>
      <dgm:spPr/>
      <dgm:t>
        <a:bodyPr/>
        <a:lstStyle/>
        <a:p>
          <a:endParaRPr lang="ru-RU"/>
        </a:p>
      </dgm:t>
    </dgm:pt>
    <dgm:pt modelId="{7F8E44D8-E89D-4711-96A4-4FCDEDDCC85E}" type="pres">
      <dgm:prSet presAssocID="{81C07D14-B130-45C2-8E0F-B5CE8FC280DE}" presName="childText" presStyleLbl="bgAcc1" presStyleIdx="2" presStyleCnt="10" custScaleX="271750" custLinFactX="-6806" custLinFactNeighborX="-100000" custLinFactNeighborY="-107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62E7DC-CE92-45B4-BB7B-63289357DBDF}" type="pres">
      <dgm:prSet presAssocID="{ACE7CB39-1270-4295-92FA-BD71675A8162}" presName="Name13" presStyleLbl="parChTrans1D2" presStyleIdx="3" presStyleCnt="10" custSzX="362138"/>
      <dgm:spPr/>
      <dgm:t>
        <a:bodyPr/>
        <a:lstStyle/>
        <a:p>
          <a:endParaRPr lang="ru-RU"/>
        </a:p>
      </dgm:t>
    </dgm:pt>
    <dgm:pt modelId="{8D45A923-CBC0-48B9-BA5E-998B2A22F567}" type="pres">
      <dgm:prSet presAssocID="{64F24C7F-F24F-4C9E-8122-D40AB9F29351}" presName="childText" presStyleLbl="bgAcc1" presStyleIdx="3" presStyleCnt="10" custScaleX="271750" custLinFactX="-6806" custLinFactNeighborX="-100000" custLinFactNeighborY="-107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1EFAFC-817E-4219-9A86-F6BA0A7AD94B}" type="pres">
      <dgm:prSet presAssocID="{B515E6A9-9111-495F-9255-06E666C2545F}" presName="Name13" presStyleLbl="parChTrans1D2" presStyleIdx="4" presStyleCnt="10" custSzX="362138"/>
      <dgm:spPr/>
      <dgm:t>
        <a:bodyPr/>
        <a:lstStyle/>
        <a:p>
          <a:endParaRPr lang="ru-RU"/>
        </a:p>
      </dgm:t>
    </dgm:pt>
    <dgm:pt modelId="{BE3E02A1-92EE-4119-9757-4759AF7C3138}" type="pres">
      <dgm:prSet presAssocID="{8AB20DC2-595A-484B-9F91-EF1F59884DAF}" presName="childText" presStyleLbl="bgAcc1" presStyleIdx="4" presStyleCnt="10" custScaleX="271750" custLinFactX="-6806" custLinFactNeighborX="-100000" custLinFactNeighborY="-107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E7EE39-BD25-42B0-9B40-F45361321947}" type="pres">
      <dgm:prSet presAssocID="{B57ECB3A-B69F-43E2-8013-DC7170515546}" presName="Name13" presStyleLbl="parChTrans1D2" presStyleIdx="5" presStyleCnt="10" custSzX="362138"/>
      <dgm:spPr/>
      <dgm:t>
        <a:bodyPr/>
        <a:lstStyle/>
        <a:p>
          <a:endParaRPr lang="ru-RU"/>
        </a:p>
      </dgm:t>
    </dgm:pt>
    <dgm:pt modelId="{A03643A8-8B08-409E-B76B-CAEFDB0E5359}" type="pres">
      <dgm:prSet presAssocID="{E1D3AA0B-F48A-4CD3-A0E9-B71E0CA3E4F2}" presName="childText" presStyleLbl="bgAcc1" presStyleIdx="5" presStyleCnt="10" custScaleX="271750" custLinFactX="-6806" custLinFactNeighborX="-100000" custLinFactNeighborY="-107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BB12A6-878D-4029-9C60-0DD0557C3AB3}" type="pres">
      <dgm:prSet presAssocID="{899A1582-7BEF-4F76-8CED-196496EA3D2F}" presName="root" presStyleCnt="0"/>
      <dgm:spPr/>
    </dgm:pt>
    <dgm:pt modelId="{050CB880-8EEB-4B64-AF8C-C541BB9E64BE}" type="pres">
      <dgm:prSet presAssocID="{899A1582-7BEF-4F76-8CED-196496EA3D2F}" presName="rootComposite" presStyleCnt="0"/>
      <dgm:spPr/>
    </dgm:pt>
    <dgm:pt modelId="{AD30CB8C-A625-48ED-B841-7D276DF80DA4}" type="pres">
      <dgm:prSet presAssocID="{899A1582-7BEF-4F76-8CED-196496EA3D2F}" presName="rootText" presStyleLbl="node1" presStyleIdx="1" presStyleCnt="2" custScaleX="275840" custLinFactNeighborX="52286" custLinFactNeighborY="-490"/>
      <dgm:spPr/>
      <dgm:t>
        <a:bodyPr/>
        <a:lstStyle/>
        <a:p>
          <a:endParaRPr lang="ru-RU"/>
        </a:p>
      </dgm:t>
    </dgm:pt>
    <dgm:pt modelId="{F85D4D0E-BA25-48A8-A851-917495211471}" type="pres">
      <dgm:prSet presAssocID="{899A1582-7BEF-4F76-8CED-196496EA3D2F}" presName="rootConnector" presStyleLbl="node1" presStyleIdx="1" presStyleCnt="2"/>
      <dgm:spPr/>
      <dgm:t>
        <a:bodyPr/>
        <a:lstStyle/>
        <a:p>
          <a:endParaRPr lang="ru-RU"/>
        </a:p>
      </dgm:t>
    </dgm:pt>
    <dgm:pt modelId="{0510E370-45D2-48F5-B11F-B36753B077E1}" type="pres">
      <dgm:prSet presAssocID="{899A1582-7BEF-4F76-8CED-196496EA3D2F}" presName="childShape" presStyleCnt="0"/>
      <dgm:spPr/>
    </dgm:pt>
    <dgm:pt modelId="{C1A941A6-F47B-4C4C-A54F-2E98EB8A5105}" type="pres">
      <dgm:prSet presAssocID="{2EB62E11-E726-4726-8E8E-B639CA68082A}" presName="Name13" presStyleLbl="parChTrans1D2" presStyleIdx="6" presStyleCnt="10" custSzX="287211"/>
      <dgm:spPr/>
      <dgm:t>
        <a:bodyPr/>
        <a:lstStyle/>
        <a:p>
          <a:endParaRPr lang="ru-RU"/>
        </a:p>
      </dgm:t>
    </dgm:pt>
    <dgm:pt modelId="{EE60A56F-A40F-49CA-B7D6-473A3BC0B348}" type="pres">
      <dgm:prSet presAssocID="{BB4360C5-CE50-405F-A724-995476AC276F}" presName="childText" presStyleLbl="bgAcc1" presStyleIdx="6" presStyleCnt="10" custScaleX="271750" custLinFactNeighborX="51487" custLinFactNeighborY="-27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84BE38-90E3-4DF1-8279-9C05D3322F96}" type="pres">
      <dgm:prSet presAssocID="{9D9A5A17-A613-4875-B24A-514554CE8C2B}" presName="Name13" presStyleLbl="parChTrans1D2" presStyleIdx="7" presStyleCnt="10" custSzX="287211"/>
      <dgm:spPr/>
      <dgm:t>
        <a:bodyPr/>
        <a:lstStyle/>
        <a:p>
          <a:endParaRPr lang="ru-RU"/>
        </a:p>
      </dgm:t>
    </dgm:pt>
    <dgm:pt modelId="{4374B12D-48FB-4004-B724-34971ED590BA}" type="pres">
      <dgm:prSet presAssocID="{28E14160-84D9-4443-8FA4-462A4B8CFC21}" presName="childText" presStyleLbl="bgAcc1" presStyleIdx="7" presStyleCnt="10" custScaleX="271750" custLinFactNeighborX="51487" custLinFactNeighborY="-27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ABB3AA-6274-4E35-9F23-184AC7F55996}" type="pres">
      <dgm:prSet presAssocID="{2303709D-B849-4075-8C8E-4E86266503CF}" presName="Name13" presStyleLbl="parChTrans1D2" presStyleIdx="8" presStyleCnt="10" custSzX="287211"/>
      <dgm:spPr/>
      <dgm:t>
        <a:bodyPr/>
        <a:lstStyle/>
        <a:p>
          <a:endParaRPr lang="ru-RU"/>
        </a:p>
      </dgm:t>
    </dgm:pt>
    <dgm:pt modelId="{603FAE6B-7693-4178-82F9-0C9F75E058D4}" type="pres">
      <dgm:prSet presAssocID="{BAB61DD5-3CFD-4215-9260-6420CD53ED1C}" presName="childText" presStyleLbl="bgAcc1" presStyleIdx="8" presStyleCnt="10" custScaleX="271750" custLinFactNeighborX="51487" custLinFactNeighborY="-27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24B111-0231-4E11-8F54-0FE6E1359CCD}" type="pres">
      <dgm:prSet presAssocID="{988EF6BD-01D5-4999-91EC-C6EA7DD4D785}" presName="Name13" presStyleLbl="parChTrans1D2" presStyleIdx="9" presStyleCnt="10" custSzX="287211"/>
      <dgm:spPr/>
      <dgm:t>
        <a:bodyPr/>
        <a:lstStyle/>
        <a:p>
          <a:endParaRPr lang="ru-RU"/>
        </a:p>
      </dgm:t>
    </dgm:pt>
    <dgm:pt modelId="{81E818B1-D079-4916-A7A1-A2A03338D94F}" type="pres">
      <dgm:prSet presAssocID="{4B5004EA-0FD1-4DC1-A63A-17BD4E1025B3}" presName="childText" presStyleLbl="bgAcc1" presStyleIdx="9" presStyleCnt="10" custScaleX="271750" custLinFactNeighborX="51487" custLinFactNeighborY="-27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54290A-EE5C-48CA-BDFD-E5F0B4F1E1AB}" srcId="{EC25B175-1D26-4297-82A4-658BA81DA02A}" destId="{2F0FC743-D6EE-4A4C-B2D0-A68D91A86B61}" srcOrd="0" destOrd="0" parTransId="{C25D5EFE-0E09-428C-B4E9-E7ADE1D45C87}" sibTransId="{AAC1C8F7-0983-4987-93D1-39F148C70655}"/>
    <dgm:cxn modelId="{0AA7784F-15DF-482A-8584-CA5CB168EEF9}" srcId="{899A1582-7BEF-4F76-8CED-196496EA3D2F}" destId="{28E14160-84D9-4443-8FA4-462A4B8CFC21}" srcOrd="1" destOrd="0" parTransId="{9D9A5A17-A613-4875-B24A-514554CE8C2B}" sibTransId="{4FF9C000-3AEF-4F73-9091-472A7ADD4945}"/>
    <dgm:cxn modelId="{F958CA73-FEB4-4CDD-857C-80FFE4F89B3D}" type="presOf" srcId="{AA47B22C-AB79-4FB6-A5B3-25C1B1C45684}" destId="{95D71545-CD50-4D61-8AA3-40211E9AAC3F}" srcOrd="0" destOrd="0" presId="urn:microsoft.com/office/officeart/2005/8/layout/hierarchy3"/>
    <dgm:cxn modelId="{6359D4DB-0904-422F-AE7F-B649B3AEA930}" srcId="{899A1582-7BEF-4F76-8CED-196496EA3D2F}" destId="{BAB61DD5-3CFD-4215-9260-6420CD53ED1C}" srcOrd="2" destOrd="0" parTransId="{2303709D-B849-4075-8C8E-4E86266503CF}" sibTransId="{33338D6A-3BAC-4497-ACE2-F1F746D46EF6}"/>
    <dgm:cxn modelId="{0638D7BE-E836-486E-9646-304384337C85}" type="presOf" srcId="{BAB61DD5-3CFD-4215-9260-6420CD53ED1C}" destId="{603FAE6B-7693-4178-82F9-0C9F75E058D4}" srcOrd="0" destOrd="0" presId="urn:microsoft.com/office/officeart/2005/8/layout/hierarchy3"/>
    <dgm:cxn modelId="{3469E1D3-5901-4BB9-A6D8-77AFBAC88A1B}" type="presOf" srcId="{2F0FC743-D6EE-4A4C-B2D0-A68D91A86B61}" destId="{BD4F30DD-3EB5-42BC-A2C1-30E655D81004}" srcOrd="0" destOrd="0" presId="urn:microsoft.com/office/officeart/2005/8/layout/hierarchy3"/>
    <dgm:cxn modelId="{1FF84101-B49D-4AE9-8752-9D2111F18D51}" srcId="{899A1582-7BEF-4F76-8CED-196496EA3D2F}" destId="{BB4360C5-CE50-405F-A724-995476AC276F}" srcOrd="0" destOrd="0" parTransId="{2EB62E11-E726-4726-8E8E-B639CA68082A}" sibTransId="{92CC4C27-A0AF-4594-8B11-A0C43B7DBF7E}"/>
    <dgm:cxn modelId="{585DAAF4-C29B-42A3-8457-95BCA3A00BA2}" srcId="{EC25B175-1D26-4297-82A4-658BA81DA02A}" destId="{81C07D14-B130-45C2-8E0F-B5CE8FC280DE}" srcOrd="2" destOrd="0" parTransId="{AA47B22C-AB79-4FB6-A5B3-25C1B1C45684}" sibTransId="{F712E6DA-3524-4E3B-86E1-B9227E412DA0}"/>
    <dgm:cxn modelId="{24FEB2A2-CCAA-4CC3-BDEE-5B9188D3C24D}" srcId="{EC25B175-1D26-4297-82A4-658BA81DA02A}" destId="{8AB20DC2-595A-484B-9F91-EF1F59884DAF}" srcOrd="4" destOrd="0" parTransId="{B515E6A9-9111-495F-9255-06E666C2545F}" sibTransId="{833D8D0D-F2FA-4902-A475-9646A45283CE}"/>
    <dgm:cxn modelId="{6241E036-374A-41F2-833F-A7E1D4A7B826}" type="presOf" srcId="{9D9A5A17-A613-4875-B24A-514554CE8C2B}" destId="{2A84BE38-90E3-4DF1-8279-9C05D3322F96}" srcOrd="0" destOrd="0" presId="urn:microsoft.com/office/officeart/2005/8/layout/hierarchy3"/>
    <dgm:cxn modelId="{B2DAAE59-0FF3-48CD-8F0F-15EA49A13A55}" type="presOf" srcId="{28E14160-84D9-4443-8FA4-462A4B8CFC21}" destId="{4374B12D-48FB-4004-B724-34971ED590BA}" srcOrd="0" destOrd="0" presId="urn:microsoft.com/office/officeart/2005/8/layout/hierarchy3"/>
    <dgm:cxn modelId="{D44116D5-BF8C-4CEB-B6DC-6A2DCD1CA2DF}" type="presOf" srcId="{C25D5EFE-0E09-428C-B4E9-E7ADE1D45C87}" destId="{D33F45EB-0556-4BD2-B44D-CC789B052114}" srcOrd="0" destOrd="0" presId="urn:microsoft.com/office/officeart/2005/8/layout/hierarchy3"/>
    <dgm:cxn modelId="{AAF757A2-9625-4F87-ADEA-B8A68C1467DA}" type="presOf" srcId="{988EF6BD-01D5-4999-91EC-C6EA7DD4D785}" destId="{8324B111-0231-4E11-8F54-0FE6E1359CCD}" srcOrd="0" destOrd="0" presId="urn:microsoft.com/office/officeart/2005/8/layout/hierarchy3"/>
    <dgm:cxn modelId="{641EEB8E-27C9-4A6F-9507-A5D73FB99AA2}" type="presOf" srcId="{8AB20DC2-595A-484B-9F91-EF1F59884DAF}" destId="{BE3E02A1-92EE-4119-9757-4759AF7C3138}" srcOrd="0" destOrd="0" presId="urn:microsoft.com/office/officeart/2005/8/layout/hierarchy3"/>
    <dgm:cxn modelId="{76CE6E71-315D-4C31-A862-AD5E34C87A79}" type="presOf" srcId="{4B5004EA-0FD1-4DC1-A63A-17BD4E1025B3}" destId="{81E818B1-D079-4916-A7A1-A2A03338D94F}" srcOrd="0" destOrd="0" presId="urn:microsoft.com/office/officeart/2005/8/layout/hierarchy3"/>
    <dgm:cxn modelId="{E05D22C9-1613-455E-AF8D-1AF1A38B8253}" type="presOf" srcId="{EC25B175-1D26-4297-82A4-658BA81DA02A}" destId="{1712C87F-EB8F-4426-81D5-6E3B7631AA65}" srcOrd="1" destOrd="0" presId="urn:microsoft.com/office/officeart/2005/8/layout/hierarchy3"/>
    <dgm:cxn modelId="{BB470528-EDC8-4287-A350-F28360E53822}" type="presOf" srcId="{E1D3AA0B-F48A-4CD3-A0E9-B71E0CA3E4F2}" destId="{A03643A8-8B08-409E-B76B-CAEFDB0E5359}" srcOrd="0" destOrd="0" presId="urn:microsoft.com/office/officeart/2005/8/layout/hierarchy3"/>
    <dgm:cxn modelId="{9CED14CB-1542-4A8F-9388-1455253BA1ED}" srcId="{EC25B175-1D26-4297-82A4-658BA81DA02A}" destId="{2507BAFD-4DE0-446A-A086-07249640DFC7}" srcOrd="1" destOrd="0" parTransId="{1AB528CC-DB5D-430A-B10E-9619504F6D10}" sibTransId="{893D7375-139B-4DCC-ADCF-475A52BAED66}"/>
    <dgm:cxn modelId="{715BCAD0-DCB9-450A-80F1-FB7890CDBAB3}" type="presOf" srcId="{1AB528CC-DB5D-430A-B10E-9619504F6D10}" destId="{F408B038-26F8-4AD5-B6B1-6C6A467BD267}" srcOrd="0" destOrd="0" presId="urn:microsoft.com/office/officeart/2005/8/layout/hierarchy3"/>
    <dgm:cxn modelId="{3A3F3A1E-D610-46CB-A4C9-F35811F97EDB}" type="presOf" srcId="{899A1582-7BEF-4F76-8CED-196496EA3D2F}" destId="{F85D4D0E-BA25-48A8-A851-917495211471}" srcOrd="1" destOrd="0" presId="urn:microsoft.com/office/officeart/2005/8/layout/hierarchy3"/>
    <dgm:cxn modelId="{7A3DC668-EC84-48EC-A581-ACD057ADC3CB}" type="presOf" srcId="{64F24C7F-F24F-4C9E-8122-D40AB9F29351}" destId="{8D45A923-CBC0-48B9-BA5E-998B2A22F567}" srcOrd="0" destOrd="0" presId="urn:microsoft.com/office/officeart/2005/8/layout/hierarchy3"/>
    <dgm:cxn modelId="{3D3CABC2-E421-4A6B-8BD2-F61642906ADA}" type="presOf" srcId="{BB4360C5-CE50-405F-A724-995476AC276F}" destId="{EE60A56F-A40F-49CA-B7D6-473A3BC0B348}" srcOrd="0" destOrd="0" presId="urn:microsoft.com/office/officeart/2005/8/layout/hierarchy3"/>
    <dgm:cxn modelId="{C5D60E9F-2CFD-40CF-B515-B8B87D7BB470}" type="presOf" srcId="{B515E6A9-9111-495F-9255-06E666C2545F}" destId="{411EFAFC-817E-4219-9A86-F6BA0A7AD94B}" srcOrd="0" destOrd="0" presId="urn:microsoft.com/office/officeart/2005/8/layout/hierarchy3"/>
    <dgm:cxn modelId="{9FFAEC17-AA02-4E7E-A25E-1CF539B1B74F}" srcId="{D45CE8F3-19A3-4C44-B870-8FE2CBA557C5}" destId="{EC25B175-1D26-4297-82A4-658BA81DA02A}" srcOrd="0" destOrd="0" parTransId="{E614FD16-4D25-4FCA-A16D-E6219380DE53}" sibTransId="{AB544150-401D-4719-85F7-B7EC3FBCB7F5}"/>
    <dgm:cxn modelId="{B5F15202-5D7F-4C30-9DB4-5E06D5047BCA}" type="presOf" srcId="{81C07D14-B130-45C2-8E0F-B5CE8FC280DE}" destId="{7F8E44D8-E89D-4711-96A4-4FCDEDDCC85E}" srcOrd="0" destOrd="0" presId="urn:microsoft.com/office/officeart/2005/8/layout/hierarchy3"/>
    <dgm:cxn modelId="{085BA0F6-30F4-4ECF-BC76-C3AF18981497}" type="presOf" srcId="{EC25B175-1D26-4297-82A4-658BA81DA02A}" destId="{A0A0E3C5-0401-45B8-B57A-D38677DF2F31}" srcOrd="0" destOrd="0" presId="urn:microsoft.com/office/officeart/2005/8/layout/hierarchy3"/>
    <dgm:cxn modelId="{A13FF438-DA3A-46DF-A6D2-8C08316C729C}" srcId="{D45CE8F3-19A3-4C44-B870-8FE2CBA557C5}" destId="{899A1582-7BEF-4F76-8CED-196496EA3D2F}" srcOrd="1" destOrd="0" parTransId="{FDAB55A8-2C7B-40C7-A27E-DEAD3A812760}" sibTransId="{F0C6FCA9-7E04-48F2-AA36-08782F9B6B3F}"/>
    <dgm:cxn modelId="{B3366622-46BE-4A94-BC61-900FB715B48B}" type="presOf" srcId="{D45CE8F3-19A3-4C44-B870-8FE2CBA557C5}" destId="{29C8B65D-9C27-4B75-825F-AD6179F09316}" srcOrd="0" destOrd="0" presId="urn:microsoft.com/office/officeart/2005/8/layout/hierarchy3"/>
    <dgm:cxn modelId="{4CA73F22-CFC1-49FF-B2AC-21F32290B3B9}" srcId="{EC25B175-1D26-4297-82A4-658BA81DA02A}" destId="{E1D3AA0B-F48A-4CD3-A0E9-B71E0CA3E4F2}" srcOrd="5" destOrd="0" parTransId="{B57ECB3A-B69F-43E2-8013-DC7170515546}" sibTransId="{3B548798-63B2-4571-BDB4-6EC019C83F69}"/>
    <dgm:cxn modelId="{30CCEA11-900A-4D3D-A19A-2C980F265518}" type="presOf" srcId="{B57ECB3A-B69F-43E2-8013-DC7170515546}" destId="{AFE7EE39-BD25-42B0-9B40-F45361321947}" srcOrd="0" destOrd="0" presId="urn:microsoft.com/office/officeart/2005/8/layout/hierarchy3"/>
    <dgm:cxn modelId="{626589F8-609E-46AD-A9CB-45ACC95A0ED7}" type="presOf" srcId="{899A1582-7BEF-4F76-8CED-196496EA3D2F}" destId="{AD30CB8C-A625-48ED-B841-7D276DF80DA4}" srcOrd="0" destOrd="0" presId="urn:microsoft.com/office/officeart/2005/8/layout/hierarchy3"/>
    <dgm:cxn modelId="{937B32EB-6FD0-4A02-8421-6BBC235A6429}" srcId="{EC25B175-1D26-4297-82A4-658BA81DA02A}" destId="{64F24C7F-F24F-4C9E-8122-D40AB9F29351}" srcOrd="3" destOrd="0" parTransId="{ACE7CB39-1270-4295-92FA-BD71675A8162}" sibTransId="{A4288196-2280-4A8F-B215-DAFAE8D5FAF4}"/>
    <dgm:cxn modelId="{6351F938-9328-42A4-BF2D-964BF1A88E7F}" srcId="{899A1582-7BEF-4F76-8CED-196496EA3D2F}" destId="{4B5004EA-0FD1-4DC1-A63A-17BD4E1025B3}" srcOrd="3" destOrd="0" parTransId="{988EF6BD-01D5-4999-91EC-C6EA7DD4D785}" sibTransId="{06FB3C96-F4BB-42E5-9351-3C41DFF8F8A0}"/>
    <dgm:cxn modelId="{C71CC6A0-2B51-45C9-9B60-BBBB28822788}" type="presOf" srcId="{2507BAFD-4DE0-446A-A086-07249640DFC7}" destId="{76628C87-52B9-45DC-9A38-1C63E6399249}" srcOrd="0" destOrd="0" presId="urn:microsoft.com/office/officeart/2005/8/layout/hierarchy3"/>
    <dgm:cxn modelId="{7A052A2C-5C5A-4DB7-A7C6-8437FC1E161A}" type="presOf" srcId="{2303709D-B849-4075-8C8E-4E86266503CF}" destId="{95ABB3AA-6274-4E35-9F23-184AC7F55996}" srcOrd="0" destOrd="0" presId="urn:microsoft.com/office/officeart/2005/8/layout/hierarchy3"/>
    <dgm:cxn modelId="{60BE7576-884C-4C12-AA5C-2A6C99C64F1C}" type="presOf" srcId="{2EB62E11-E726-4726-8E8E-B639CA68082A}" destId="{C1A941A6-F47B-4C4C-A54F-2E98EB8A5105}" srcOrd="0" destOrd="0" presId="urn:microsoft.com/office/officeart/2005/8/layout/hierarchy3"/>
    <dgm:cxn modelId="{D4C83EC7-5F85-4CA5-8A32-BEA63854A472}" type="presOf" srcId="{ACE7CB39-1270-4295-92FA-BD71675A8162}" destId="{1F62E7DC-CE92-45B4-BB7B-63289357DBDF}" srcOrd="0" destOrd="0" presId="urn:microsoft.com/office/officeart/2005/8/layout/hierarchy3"/>
    <dgm:cxn modelId="{3ED0A560-8015-4E01-9F6F-B96EE73EAAA6}" type="presParOf" srcId="{29C8B65D-9C27-4B75-825F-AD6179F09316}" destId="{32CD783A-CF61-4596-9D31-3CC88193C42A}" srcOrd="0" destOrd="0" presId="urn:microsoft.com/office/officeart/2005/8/layout/hierarchy3"/>
    <dgm:cxn modelId="{37F6CEAA-C3D4-48DE-B787-13A9A334C5AE}" type="presParOf" srcId="{32CD783A-CF61-4596-9D31-3CC88193C42A}" destId="{CF5BF9D4-BA5A-47D9-8317-CD5C0E048AC9}" srcOrd="0" destOrd="0" presId="urn:microsoft.com/office/officeart/2005/8/layout/hierarchy3"/>
    <dgm:cxn modelId="{624904B3-5A55-4ECF-ACA3-63E74FA77A40}" type="presParOf" srcId="{CF5BF9D4-BA5A-47D9-8317-CD5C0E048AC9}" destId="{A0A0E3C5-0401-45B8-B57A-D38677DF2F31}" srcOrd="0" destOrd="0" presId="urn:microsoft.com/office/officeart/2005/8/layout/hierarchy3"/>
    <dgm:cxn modelId="{27D9A715-CA6E-45DB-9774-DB787275C773}" type="presParOf" srcId="{CF5BF9D4-BA5A-47D9-8317-CD5C0E048AC9}" destId="{1712C87F-EB8F-4426-81D5-6E3B7631AA65}" srcOrd="1" destOrd="0" presId="urn:microsoft.com/office/officeart/2005/8/layout/hierarchy3"/>
    <dgm:cxn modelId="{11A05487-B9D7-4DFF-A596-BED49AB7084B}" type="presParOf" srcId="{32CD783A-CF61-4596-9D31-3CC88193C42A}" destId="{0737895F-E1AD-49D1-9ACD-7CD7E140B738}" srcOrd="1" destOrd="0" presId="urn:microsoft.com/office/officeart/2005/8/layout/hierarchy3"/>
    <dgm:cxn modelId="{BE8BE152-992B-4868-8963-0F1C33072D38}" type="presParOf" srcId="{0737895F-E1AD-49D1-9ACD-7CD7E140B738}" destId="{D33F45EB-0556-4BD2-B44D-CC789B052114}" srcOrd="0" destOrd="0" presId="urn:microsoft.com/office/officeart/2005/8/layout/hierarchy3"/>
    <dgm:cxn modelId="{7F191CE1-4873-4A02-8FDF-73BE6267E5D7}" type="presParOf" srcId="{0737895F-E1AD-49D1-9ACD-7CD7E140B738}" destId="{BD4F30DD-3EB5-42BC-A2C1-30E655D81004}" srcOrd="1" destOrd="0" presId="urn:microsoft.com/office/officeart/2005/8/layout/hierarchy3"/>
    <dgm:cxn modelId="{B9A232C2-EF78-4196-AAD2-B7192A09E0E9}" type="presParOf" srcId="{0737895F-E1AD-49D1-9ACD-7CD7E140B738}" destId="{F408B038-26F8-4AD5-B6B1-6C6A467BD267}" srcOrd="2" destOrd="0" presId="urn:microsoft.com/office/officeart/2005/8/layout/hierarchy3"/>
    <dgm:cxn modelId="{7A294ED6-6797-443D-8E2A-4506D34C2332}" type="presParOf" srcId="{0737895F-E1AD-49D1-9ACD-7CD7E140B738}" destId="{76628C87-52B9-45DC-9A38-1C63E6399249}" srcOrd="3" destOrd="0" presId="urn:microsoft.com/office/officeart/2005/8/layout/hierarchy3"/>
    <dgm:cxn modelId="{CCB8A615-737B-4596-8EA0-DBEBD1A4E7DF}" type="presParOf" srcId="{0737895F-E1AD-49D1-9ACD-7CD7E140B738}" destId="{95D71545-CD50-4D61-8AA3-40211E9AAC3F}" srcOrd="4" destOrd="0" presId="urn:microsoft.com/office/officeart/2005/8/layout/hierarchy3"/>
    <dgm:cxn modelId="{A506AF39-1DB6-4A14-B9CF-B716CB0F6A4C}" type="presParOf" srcId="{0737895F-E1AD-49D1-9ACD-7CD7E140B738}" destId="{7F8E44D8-E89D-4711-96A4-4FCDEDDCC85E}" srcOrd="5" destOrd="0" presId="urn:microsoft.com/office/officeart/2005/8/layout/hierarchy3"/>
    <dgm:cxn modelId="{BFBDD1D9-2F1C-4937-957E-176819B70F3F}" type="presParOf" srcId="{0737895F-E1AD-49D1-9ACD-7CD7E140B738}" destId="{1F62E7DC-CE92-45B4-BB7B-63289357DBDF}" srcOrd="6" destOrd="0" presId="urn:microsoft.com/office/officeart/2005/8/layout/hierarchy3"/>
    <dgm:cxn modelId="{2FFEF445-7075-43DF-B7F3-125D22B54D2C}" type="presParOf" srcId="{0737895F-E1AD-49D1-9ACD-7CD7E140B738}" destId="{8D45A923-CBC0-48B9-BA5E-998B2A22F567}" srcOrd="7" destOrd="0" presId="urn:microsoft.com/office/officeart/2005/8/layout/hierarchy3"/>
    <dgm:cxn modelId="{FD02748C-6DF5-4EE3-A320-0F4D5A9439FA}" type="presParOf" srcId="{0737895F-E1AD-49D1-9ACD-7CD7E140B738}" destId="{411EFAFC-817E-4219-9A86-F6BA0A7AD94B}" srcOrd="8" destOrd="0" presId="urn:microsoft.com/office/officeart/2005/8/layout/hierarchy3"/>
    <dgm:cxn modelId="{AB59A986-E799-4A2A-92AD-440B03E2FB31}" type="presParOf" srcId="{0737895F-E1AD-49D1-9ACD-7CD7E140B738}" destId="{BE3E02A1-92EE-4119-9757-4759AF7C3138}" srcOrd="9" destOrd="0" presId="urn:microsoft.com/office/officeart/2005/8/layout/hierarchy3"/>
    <dgm:cxn modelId="{6D60083E-3E51-4EA9-AAF3-86763109E332}" type="presParOf" srcId="{0737895F-E1AD-49D1-9ACD-7CD7E140B738}" destId="{AFE7EE39-BD25-42B0-9B40-F45361321947}" srcOrd="10" destOrd="0" presId="urn:microsoft.com/office/officeart/2005/8/layout/hierarchy3"/>
    <dgm:cxn modelId="{00962C31-9388-41DF-8561-BD3535159716}" type="presParOf" srcId="{0737895F-E1AD-49D1-9ACD-7CD7E140B738}" destId="{A03643A8-8B08-409E-B76B-CAEFDB0E5359}" srcOrd="11" destOrd="0" presId="urn:microsoft.com/office/officeart/2005/8/layout/hierarchy3"/>
    <dgm:cxn modelId="{05ABB15C-38C0-4D00-8591-3F9D1D09C488}" type="presParOf" srcId="{29C8B65D-9C27-4B75-825F-AD6179F09316}" destId="{12BB12A6-878D-4029-9C60-0DD0557C3AB3}" srcOrd="1" destOrd="0" presId="urn:microsoft.com/office/officeart/2005/8/layout/hierarchy3"/>
    <dgm:cxn modelId="{30D3C77B-616B-410F-99DE-5ED0A53F9427}" type="presParOf" srcId="{12BB12A6-878D-4029-9C60-0DD0557C3AB3}" destId="{050CB880-8EEB-4B64-AF8C-C541BB9E64BE}" srcOrd="0" destOrd="0" presId="urn:microsoft.com/office/officeart/2005/8/layout/hierarchy3"/>
    <dgm:cxn modelId="{5B05717A-9719-4F92-A4FD-BD56F8EE8152}" type="presParOf" srcId="{050CB880-8EEB-4B64-AF8C-C541BB9E64BE}" destId="{AD30CB8C-A625-48ED-B841-7D276DF80DA4}" srcOrd="0" destOrd="0" presId="urn:microsoft.com/office/officeart/2005/8/layout/hierarchy3"/>
    <dgm:cxn modelId="{64D1AC40-C22B-433E-95EB-7DD263A35FAB}" type="presParOf" srcId="{050CB880-8EEB-4B64-AF8C-C541BB9E64BE}" destId="{F85D4D0E-BA25-48A8-A851-917495211471}" srcOrd="1" destOrd="0" presId="urn:microsoft.com/office/officeart/2005/8/layout/hierarchy3"/>
    <dgm:cxn modelId="{F154AB2E-E511-4A1F-B484-F272B4CADE16}" type="presParOf" srcId="{12BB12A6-878D-4029-9C60-0DD0557C3AB3}" destId="{0510E370-45D2-48F5-B11F-B36753B077E1}" srcOrd="1" destOrd="0" presId="urn:microsoft.com/office/officeart/2005/8/layout/hierarchy3"/>
    <dgm:cxn modelId="{9F2A8F46-AD0C-4690-A043-6D46601233D5}" type="presParOf" srcId="{0510E370-45D2-48F5-B11F-B36753B077E1}" destId="{C1A941A6-F47B-4C4C-A54F-2E98EB8A5105}" srcOrd="0" destOrd="0" presId="urn:microsoft.com/office/officeart/2005/8/layout/hierarchy3"/>
    <dgm:cxn modelId="{0FC621A6-A7F8-413C-8644-BB24C806DEF0}" type="presParOf" srcId="{0510E370-45D2-48F5-B11F-B36753B077E1}" destId="{EE60A56F-A40F-49CA-B7D6-473A3BC0B348}" srcOrd="1" destOrd="0" presId="urn:microsoft.com/office/officeart/2005/8/layout/hierarchy3"/>
    <dgm:cxn modelId="{E68A5FE2-6F91-4327-AB2B-91D1CD0A0333}" type="presParOf" srcId="{0510E370-45D2-48F5-B11F-B36753B077E1}" destId="{2A84BE38-90E3-4DF1-8279-9C05D3322F96}" srcOrd="2" destOrd="0" presId="urn:microsoft.com/office/officeart/2005/8/layout/hierarchy3"/>
    <dgm:cxn modelId="{231B5C06-A164-47C2-91B7-F2842CDDF962}" type="presParOf" srcId="{0510E370-45D2-48F5-B11F-B36753B077E1}" destId="{4374B12D-48FB-4004-B724-34971ED590BA}" srcOrd="3" destOrd="0" presId="urn:microsoft.com/office/officeart/2005/8/layout/hierarchy3"/>
    <dgm:cxn modelId="{104CDAC8-BE36-447C-B0A1-F4FF3074EEAB}" type="presParOf" srcId="{0510E370-45D2-48F5-B11F-B36753B077E1}" destId="{95ABB3AA-6274-4E35-9F23-184AC7F55996}" srcOrd="4" destOrd="0" presId="urn:microsoft.com/office/officeart/2005/8/layout/hierarchy3"/>
    <dgm:cxn modelId="{3B723BAB-486D-4276-AB81-4CE4F72EC491}" type="presParOf" srcId="{0510E370-45D2-48F5-B11F-B36753B077E1}" destId="{603FAE6B-7693-4178-82F9-0C9F75E058D4}" srcOrd="5" destOrd="0" presId="urn:microsoft.com/office/officeart/2005/8/layout/hierarchy3"/>
    <dgm:cxn modelId="{297F5356-41EB-4D44-9F28-460AF6C872EA}" type="presParOf" srcId="{0510E370-45D2-48F5-B11F-B36753B077E1}" destId="{8324B111-0231-4E11-8F54-0FE6E1359CCD}" srcOrd="6" destOrd="0" presId="urn:microsoft.com/office/officeart/2005/8/layout/hierarchy3"/>
    <dgm:cxn modelId="{C70BAB5D-7E24-46B6-BFE7-2C60E991F6A6}" type="presParOf" srcId="{0510E370-45D2-48F5-B11F-B36753B077E1}" destId="{81E818B1-D079-4916-A7A1-A2A03338D94F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A0E3C5-0401-45B8-B57A-D38677DF2F31}">
      <dsp:nvSpPr>
        <dsp:cNvPr id="0" name=""/>
        <dsp:cNvSpPr/>
      </dsp:nvSpPr>
      <dsp:spPr>
        <a:xfrm>
          <a:off x="0" y="0"/>
          <a:ext cx="2880316" cy="5330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Факультеты</a:t>
          </a:r>
          <a:endParaRPr lang="ru-RU" sz="3000" kern="1200" dirty="0"/>
        </a:p>
      </dsp:txBody>
      <dsp:txXfrm>
        <a:off x="15614" y="15614"/>
        <a:ext cx="2849088" cy="501863"/>
      </dsp:txXfrm>
    </dsp:sp>
    <dsp:sp modelId="{D33F45EB-0556-4BD2-B44D-CC789B052114}">
      <dsp:nvSpPr>
        <dsp:cNvPr id="0" name=""/>
        <dsp:cNvSpPr/>
      </dsp:nvSpPr>
      <dsp:spPr>
        <a:xfrm>
          <a:off x="288031" y="533091"/>
          <a:ext cx="137205" cy="344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4941"/>
              </a:lnTo>
              <a:lnTo>
                <a:pt x="137205" y="3449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4F30DD-3EB5-42BC-A2C1-30E655D81004}">
      <dsp:nvSpPr>
        <dsp:cNvPr id="0" name=""/>
        <dsp:cNvSpPr/>
      </dsp:nvSpPr>
      <dsp:spPr>
        <a:xfrm>
          <a:off x="425236" y="611487"/>
          <a:ext cx="2317883" cy="5330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Структура института/факультета</a:t>
          </a:r>
          <a:endParaRPr lang="ru-RU" sz="1400" kern="1200" dirty="0"/>
        </a:p>
      </dsp:txBody>
      <dsp:txXfrm>
        <a:off x="440850" y="627101"/>
        <a:ext cx="2286655" cy="501863"/>
      </dsp:txXfrm>
    </dsp:sp>
    <dsp:sp modelId="{F408B038-26F8-4AD5-B6B1-6C6A467BD267}">
      <dsp:nvSpPr>
        <dsp:cNvPr id="0" name=""/>
        <dsp:cNvSpPr/>
      </dsp:nvSpPr>
      <dsp:spPr>
        <a:xfrm>
          <a:off x="288031" y="533091"/>
          <a:ext cx="137205" cy="10113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1306"/>
              </a:lnTo>
              <a:lnTo>
                <a:pt x="137205" y="10113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628C87-52B9-45DC-9A38-1C63E6399249}">
      <dsp:nvSpPr>
        <dsp:cNvPr id="0" name=""/>
        <dsp:cNvSpPr/>
      </dsp:nvSpPr>
      <dsp:spPr>
        <a:xfrm>
          <a:off x="425236" y="1277852"/>
          <a:ext cx="2317883" cy="5330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Образовательные программы</a:t>
          </a:r>
          <a:endParaRPr lang="ru-RU" sz="1400" kern="1200" dirty="0"/>
        </a:p>
      </dsp:txBody>
      <dsp:txXfrm>
        <a:off x="440850" y="1293466"/>
        <a:ext cx="2286655" cy="501863"/>
      </dsp:txXfrm>
    </dsp:sp>
    <dsp:sp modelId="{95D71545-CD50-4D61-8AA3-40211E9AAC3F}">
      <dsp:nvSpPr>
        <dsp:cNvPr id="0" name=""/>
        <dsp:cNvSpPr/>
      </dsp:nvSpPr>
      <dsp:spPr>
        <a:xfrm>
          <a:off x="288031" y="533091"/>
          <a:ext cx="137205" cy="16776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7671"/>
              </a:lnTo>
              <a:lnTo>
                <a:pt x="137205" y="16776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8E44D8-E89D-4711-96A4-4FCDEDDCC85E}">
      <dsp:nvSpPr>
        <dsp:cNvPr id="0" name=""/>
        <dsp:cNvSpPr/>
      </dsp:nvSpPr>
      <dsp:spPr>
        <a:xfrm>
          <a:off x="425236" y="1944217"/>
          <a:ext cx="2317883" cy="5330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Цифры и факты</a:t>
          </a:r>
          <a:endParaRPr lang="ru-RU" sz="1400" kern="1200" dirty="0"/>
        </a:p>
      </dsp:txBody>
      <dsp:txXfrm>
        <a:off x="440850" y="1959831"/>
        <a:ext cx="2286655" cy="501863"/>
      </dsp:txXfrm>
    </dsp:sp>
    <dsp:sp modelId="{1F62E7DC-CE92-45B4-BB7B-63289357DBDF}">
      <dsp:nvSpPr>
        <dsp:cNvPr id="0" name=""/>
        <dsp:cNvSpPr/>
      </dsp:nvSpPr>
      <dsp:spPr>
        <a:xfrm>
          <a:off x="288031" y="533091"/>
          <a:ext cx="137205" cy="2344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4036"/>
              </a:lnTo>
              <a:lnTo>
                <a:pt x="137205" y="23440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45A923-CBC0-48B9-BA5E-998B2A22F567}">
      <dsp:nvSpPr>
        <dsp:cNvPr id="0" name=""/>
        <dsp:cNvSpPr/>
      </dsp:nvSpPr>
      <dsp:spPr>
        <a:xfrm>
          <a:off x="425236" y="2610582"/>
          <a:ext cx="2317883" cy="5330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Лица института/факультета</a:t>
          </a:r>
          <a:endParaRPr lang="ru-RU" sz="1400" kern="1200" dirty="0"/>
        </a:p>
      </dsp:txBody>
      <dsp:txXfrm>
        <a:off x="440850" y="2626196"/>
        <a:ext cx="2286655" cy="501863"/>
      </dsp:txXfrm>
    </dsp:sp>
    <dsp:sp modelId="{411EFAFC-817E-4219-9A86-F6BA0A7AD94B}">
      <dsp:nvSpPr>
        <dsp:cNvPr id="0" name=""/>
        <dsp:cNvSpPr/>
      </dsp:nvSpPr>
      <dsp:spPr>
        <a:xfrm>
          <a:off x="288031" y="533091"/>
          <a:ext cx="137205" cy="30104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0401"/>
              </a:lnTo>
              <a:lnTo>
                <a:pt x="137205" y="30104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3E02A1-92EE-4119-9757-4759AF7C3138}">
      <dsp:nvSpPr>
        <dsp:cNvPr id="0" name=""/>
        <dsp:cNvSpPr/>
      </dsp:nvSpPr>
      <dsp:spPr>
        <a:xfrm>
          <a:off x="425236" y="3276947"/>
          <a:ext cx="2317883" cy="5330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Наши проекты</a:t>
          </a:r>
          <a:endParaRPr lang="ru-RU" sz="1400" kern="1200" dirty="0"/>
        </a:p>
      </dsp:txBody>
      <dsp:txXfrm>
        <a:off x="440850" y="3292561"/>
        <a:ext cx="2286655" cy="501863"/>
      </dsp:txXfrm>
    </dsp:sp>
    <dsp:sp modelId="{AFE7EE39-BD25-42B0-9B40-F45361321947}">
      <dsp:nvSpPr>
        <dsp:cNvPr id="0" name=""/>
        <dsp:cNvSpPr/>
      </dsp:nvSpPr>
      <dsp:spPr>
        <a:xfrm>
          <a:off x="288031" y="533091"/>
          <a:ext cx="137205" cy="36767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76765"/>
              </a:lnTo>
              <a:lnTo>
                <a:pt x="137205" y="36767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643A8-8B08-409E-B76B-CAEFDB0E5359}">
      <dsp:nvSpPr>
        <dsp:cNvPr id="0" name=""/>
        <dsp:cNvSpPr/>
      </dsp:nvSpPr>
      <dsp:spPr>
        <a:xfrm>
          <a:off x="425236" y="3943311"/>
          <a:ext cx="2317883" cy="5330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Наши выпускники</a:t>
          </a:r>
          <a:endParaRPr lang="ru-RU" sz="1400" kern="1200" dirty="0"/>
        </a:p>
      </dsp:txBody>
      <dsp:txXfrm>
        <a:off x="440850" y="3958925"/>
        <a:ext cx="2286655" cy="501863"/>
      </dsp:txXfrm>
    </dsp:sp>
    <dsp:sp modelId="{AD30CB8C-A625-48ED-B841-7D276DF80DA4}">
      <dsp:nvSpPr>
        <dsp:cNvPr id="0" name=""/>
        <dsp:cNvSpPr/>
      </dsp:nvSpPr>
      <dsp:spPr>
        <a:xfrm>
          <a:off x="4464499" y="0"/>
          <a:ext cx="2940961" cy="5330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Кафедры</a:t>
          </a:r>
          <a:endParaRPr lang="ru-RU" sz="3000" kern="1200" dirty="0"/>
        </a:p>
      </dsp:txBody>
      <dsp:txXfrm>
        <a:off x="4480113" y="15614"/>
        <a:ext cx="2909733" cy="501863"/>
      </dsp:txXfrm>
    </dsp:sp>
    <dsp:sp modelId="{C1A941A6-F47B-4C4C-A54F-2E98EB8A5105}">
      <dsp:nvSpPr>
        <dsp:cNvPr id="0" name=""/>
        <dsp:cNvSpPr/>
      </dsp:nvSpPr>
      <dsp:spPr>
        <a:xfrm>
          <a:off x="4758595" y="533091"/>
          <a:ext cx="175788" cy="3875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7519"/>
              </a:lnTo>
              <a:lnTo>
                <a:pt x="175788" y="3875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60A56F-A40F-49CA-B7D6-473A3BC0B348}">
      <dsp:nvSpPr>
        <dsp:cNvPr id="0" name=""/>
        <dsp:cNvSpPr/>
      </dsp:nvSpPr>
      <dsp:spPr>
        <a:xfrm>
          <a:off x="4934383" y="654065"/>
          <a:ext cx="2317883" cy="5330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Сотрудники</a:t>
          </a:r>
          <a:endParaRPr lang="ru-RU" sz="1400" kern="1200" dirty="0"/>
        </a:p>
      </dsp:txBody>
      <dsp:txXfrm>
        <a:off x="4949997" y="669679"/>
        <a:ext cx="2286655" cy="501863"/>
      </dsp:txXfrm>
    </dsp:sp>
    <dsp:sp modelId="{2A84BE38-90E3-4DF1-8279-9C05D3322F96}">
      <dsp:nvSpPr>
        <dsp:cNvPr id="0" name=""/>
        <dsp:cNvSpPr/>
      </dsp:nvSpPr>
      <dsp:spPr>
        <a:xfrm>
          <a:off x="4758595" y="533091"/>
          <a:ext cx="175788" cy="1053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3884"/>
              </a:lnTo>
              <a:lnTo>
                <a:pt x="175788" y="105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74B12D-48FB-4004-B724-34971ED590BA}">
      <dsp:nvSpPr>
        <dsp:cNvPr id="0" name=""/>
        <dsp:cNvSpPr/>
      </dsp:nvSpPr>
      <dsp:spPr>
        <a:xfrm>
          <a:off x="4934383" y="1320430"/>
          <a:ext cx="2317883" cy="5330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Образовательные программы</a:t>
          </a:r>
          <a:endParaRPr lang="ru-RU" sz="1400" kern="1200" dirty="0"/>
        </a:p>
      </dsp:txBody>
      <dsp:txXfrm>
        <a:off x="4949997" y="1336044"/>
        <a:ext cx="2286655" cy="501863"/>
      </dsp:txXfrm>
    </dsp:sp>
    <dsp:sp modelId="{95ABB3AA-6274-4E35-9F23-184AC7F55996}">
      <dsp:nvSpPr>
        <dsp:cNvPr id="0" name=""/>
        <dsp:cNvSpPr/>
      </dsp:nvSpPr>
      <dsp:spPr>
        <a:xfrm>
          <a:off x="4758595" y="533091"/>
          <a:ext cx="175788" cy="17202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0249"/>
              </a:lnTo>
              <a:lnTo>
                <a:pt x="175788" y="17202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3FAE6B-7693-4178-82F9-0C9F75E058D4}">
      <dsp:nvSpPr>
        <dsp:cNvPr id="0" name=""/>
        <dsp:cNvSpPr/>
      </dsp:nvSpPr>
      <dsp:spPr>
        <a:xfrm>
          <a:off x="4934383" y="1986795"/>
          <a:ext cx="2317883" cy="5330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Научная деятельность</a:t>
          </a:r>
          <a:endParaRPr lang="ru-RU" sz="1400" kern="1200" dirty="0"/>
        </a:p>
      </dsp:txBody>
      <dsp:txXfrm>
        <a:off x="4949997" y="2002409"/>
        <a:ext cx="2286655" cy="501863"/>
      </dsp:txXfrm>
    </dsp:sp>
    <dsp:sp modelId="{8324B111-0231-4E11-8F54-0FE6E1359CCD}">
      <dsp:nvSpPr>
        <dsp:cNvPr id="0" name=""/>
        <dsp:cNvSpPr/>
      </dsp:nvSpPr>
      <dsp:spPr>
        <a:xfrm>
          <a:off x="4758595" y="533091"/>
          <a:ext cx="175788" cy="23866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6614"/>
              </a:lnTo>
              <a:lnTo>
                <a:pt x="175788" y="23866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E818B1-D079-4916-A7A1-A2A03338D94F}">
      <dsp:nvSpPr>
        <dsp:cNvPr id="0" name=""/>
        <dsp:cNvSpPr/>
      </dsp:nvSpPr>
      <dsp:spPr>
        <a:xfrm>
          <a:off x="4934383" y="2653160"/>
          <a:ext cx="2317883" cy="5330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Проекты</a:t>
          </a:r>
          <a:endParaRPr lang="ru-RU" sz="1400" kern="1200" dirty="0"/>
        </a:p>
      </dsp:txBody>
      <dsp:txXfrm>
        <a:off x="4949997" y="2668774"/>
        <a:ext cx="2286655" cy="5018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95C45-6220-4472-A7EB-30659DFAC052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8408-39FB-4F58-89B1-91150E92D6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528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95C45-6220-4472-A7EB-30659DFAC052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8408-39FB-4F58-89B1-91150E92D6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770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95C45-6220-4472-A7EB-30659DFAC052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8408-39FB-4F58-89B1-91150E92D6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215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95C45-6220-4472-A7EB-30659DFAC052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8408-39FB-4F58-89B1-91150E92D6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835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95C45-6220-4472-A7EB-30659DFAC052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8408-39FB-4F58-89B1-91150E92D6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097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95C45-6220-4472-A7EB-30659DFAC052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8408-39FB-4F58-89B1-91150E92D6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319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95C45-6220-4472-A7EB-30659DFAC052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8408-39FB-4F58-89B1-91150E92D6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665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95C45-6220-4472-A7EB-30659DFAC052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8408-39FB-4F58-89B1-91150E92D6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089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95C45-6220-4472-A7EB-30659DFAC052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8408-39FB-4F58-89B1-91150E92D6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622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95C45-6220-4472-A7EB-30659DFAC052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8408-39FB-4F58-89B1-91150E92D6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117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95C45-6220-4472-A7EB-30659DFAC052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8408-39FB-4F58-89B1-91150E92D6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507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95C45-6220-4472-A7EB-30659DFAC052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28408-39FB-4F58-89B1-91150E92D6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331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web@ostu.ru" TargetMode="External"/><Relationship Id="rId2" Type="http://schemas.openxmlformats.org/officeDocument/2006/relationships/hyperlink" Target="http://oreluniver.ru/support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132856"/>
            <a:ext cx="8352928" cy="165861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Модернизация Интернет-представительства ОГУ имени И.С. Тургенева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365104"/>
            <a:ext cx="6400800" cy="1198984"/>
          </a:xfrm>
        </p:spPr>
        <p:txBody>
          <a:bodyPr/>
          <a:lstStyle/>
          <a:p>
            <a:r>
              <a:rPr lang="ru-RU" dirty="0" smtClean="0"/>
              <a:t>Разделы, страницы институтов/факультетов и кафедр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367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Институты/факультеты. Главная 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6" t="12892" r="20276" b="3942"/>
          <a:stretch/>
        </p:blipFill>
        <p:spPr bwMode="auto">
          <a:xfrm>
            <a:off x="1043608" y="1194422"/>
            <a:ext cx="7286402" cy="5684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4830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Институты/факультеты. Структура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9" b="3737"/>
          <a:stretch/>
        </p:blipFill>
        <p:spPr bwMode="auto">
          <a:xfrm>
            <a:off x="195514" y="1844824"/>
            <a:ext cx="8875462" cy="4410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6443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Институты/факультеты. Цифры и факты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772816"/>
            <a:ext cx="8746767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6002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Институты/факультеты. Проекты</a:t>
            </a:r>
            <a:endParaRPr lang="ru-RU" dirty="0"/>
          </a:p>
        </p:txBody>
      </p:sp>
      <p:pic>
        <p:nvPicPr>
          <p:cNvPr id="10243" name="Picture 3" descr="C:\Users\Александр\Dropbox\web_отдел\Учебная структура\faculty_projec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799"/>
            <a:ext cx="8640960" cy="471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56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Институты/факультеты. Проекты</a:t>
            </a:r>
            <a:endParaRPr lang="ru-RU" dirty="0"/>
          </a:p>
        </p:txBody>
      </p:sp>
      <p:pic>
        <p:nvPicPr>
          <p:cNvPr id="11266" name="Picture 2" descr="C:\Users\Александр\Dropbox\web_отдел\Учебная структура\faculty_projects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763311" cy="506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234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Кафедры.  Научные исследования</a:t>
            </a:r>
            <a:endParaRPr lang="ru-RU" dirty="0"/>
          </a:p>
        </p:txBody>
      </p:sp>
      <p:pic>
        <p:nvPicPr>
          <p:cNvPr id="12290" name="Picture 2" descr="C:\Users\Александр\Dropbox\web_отдел\Учебная структура\chair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82244"/>
            <a:ext cx="6958344" cy="567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000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Кафедры.  Научные исследования</a:t>
            </a:r>
            <a:endParaRPr lang="ru-RU" dirty="0"/>
          </a:p>
        </p:txBody>
      </p:sp>
      <p:pic>
        <p:nvPicPr>
          <p:cNvPr id="13314" name="Picture 2" descr="C:\Users\Александр\Dropbox\web_отдел\Учебная структура\chair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826594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2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Кафедры.  Научные исследования</a:t>
            </a:r>
            <a:endParaRPr lang="ru-RU" dirty="0"/>
          </a:p>
        </p:txBody>
      </p:sp>
      <p:pic>
        <p:nvPicPr>
          <p:cNvPr id="14338" name="Picture 2" descr="C:\Users\Александр\Dropbox\web_отдел\Учебная структура\chair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7744818" cy="563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453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Кафедры. Проекты</a:t>
            </a:r>
            <a:endParaRPr lang="ru-RU" dirty="0"/>
          </a:p>
        </p:txBody>
      </p:sp>
      <p:pic>
        <p:nvPicPr>
          <p:cNvPr id="15362" name="Picture 2" descr="C:\Users\Александр\Dropbox\web_отдел\Учебная структура\chair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107"/>
            <a:ext cx="8717310" cy="537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54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Кафедры. Проекты</a:t>
            </a:r>
            <a:endParaRPr lang="ru-RU" dirty="0"/>
          </a:p>
        </p:txBody>
      </p:sp>
      <p:pic>
        <p:nvPicPr>
          <p:cNvPr id="16386" name="Picture 2" descr="C:\Users\Александр\Dropbox\web_отдел\Учебная структура\chair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8323362" cy="549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902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Структура страниц в настоящий момент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7" b="6482"/>
          <a:stretch/>
        </p:blipFill>
        <p:spPr bwMode="auto">
          <a:xfrm>
            <a:off x="848399" y="2637939"/>
            <a:ext cx="7704856" cy="3916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4122" y="1700808"/>
            <a:ext cx="9036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Каждый факультет/институт и кафедра имеют свой набор страниц (Главная, История, </a:t>
            </a:r>
            <a:r>
              <a:rPr lang="ru-RU" dirty="0"/>
              <a:t>У</a:t>
            </a:r>
            <a:r>
              <a:rPr lang="ru-RU" dirty="0" smtClean="0"/>
              <a:t>чебная работа, научная работа и т.д.), заполняемых ответственными за внесение на них информации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880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Кафедры. Сотрудники</a:t>
            </a:r>
            <a:endParaRPr lang="ru-RU" dirty="0"/>
          </a:p>
        </p:txBody>
      </p:sp>
      <p:pic>
        <p:nvPicPr>
          <p:cNvPr id="17410" name="Picture 2" descr="C:\Users\Александр\Dropbox\web_отдел\Учебная структура\chair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7025068" cy="521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025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Контактная информация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2492896"/>
            <a:ext cx="78488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Служба </a:t>
            </a:r>
            <a:r>
              <a:rPr lang="en-US" sz="2400" b="1" dirty="0" smtClean="0"/>
              <a:t>WEB-</a:t>
            </a:r>
            <a:r>
              <a:rPr lang="ru-RU" sz="2400" b="1" dirty="0" smtClean="0"/>
              <a:t>технологий Центра информатизации</a:t>
            </a:r>
            <a:endParaRPr lang="en-US" sz="2400" b="1" dirty="0" smtClean="0"/>
          </a:p>
          <a:p>
            <a:endParaRPr lang="en-US" sz="2400" b="1" dirty="0" smtClean="0"/>
          </a:p>
          <a:p>
            <a:r>
              <a:rPr lang="en-US" sz="2400" b="1" dirty="0" smtClean="0">
                <a:hlinkClick r:id="rId2"/>
              </a:rPr>
              <a:t>http://oreluniver.ru/support</a:t>
            </a:r>
            <a:endParaRPr lang="en-US" sz="2400" b="1" dirty="0" smtClean="0"/>
          </a:p>
          <a:p>
            <a:endParaRPr lang="ru-RU" sz="2400" b="1" dirty="0" smtClean="0"/>
          </a:p>
          <a:p>
            <a:r>
              <a:rPr lang="en-US" sz="2400" b="1" dirty="0" smtClean="0"/>
              <a:t>E-mail: </a:t>
            </a:r>
            <a:r>
              <a:rPr lang="en-US" sz="2400" dirty="0" smtClean="0">
                <a:hlinkClick r:id="rId3"/>
              </a:rPr>
              <a:t>web@ostu.ru</a:t>
            </a:r>
            <a:endParaRPr lang="en-US" sz="2400" dirty="0" smtClean="0"/>
          </a:p>
          <a:p>
            <a:r>
              <a:rPr lang="ru-RU" sz="2400" b="1" dirty="0" smtClean="0"/>
              <a:t>Мы находимся: </a:t>
            </a:r>
            <a:r>
              <a:rPr lang="ru-RU" sz="2400" dirty="0" err="1" smtClean="0"/>
              <a:t>Наугорское</a:t>
            </a:r>
            <a:r>
              <a:rPr lang="ru-RU" sz="2400" dirty="0" smtClean="0"/>
              <a:t> шоссе, д.40</a:t>
            </a:r>
          </a:p>
          <a:p>
            <a:r>
              <a:rPr lang="ru-RU" sz="2400" dirty="0" smtClean="0"/>
              <a:t>Центр Интернет-образования, класс № 3</a:t>
            </a:r>
          </a:p>
          <a:p>
            <a:r>
              <a:rPr lang="ru-RU" sz="2400" dirty="0" smtClean="0"/>
              <a:t>(Здание завода «</a:t>
            </a:r>
            <a:r>
              <a:rPr lang="ru-RU" sz="2400" dirty="0" err="1" smtClean="0"/>
              <a:t>Научприбор</a:t>
            </a:r>
            <a:r>
              <a:rPr lang="ru-RU" sz="2400" dirty="0" smtClean="0"/>
              <a:t>», отдельный вход справа)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25565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Приказ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39" y="1412776"/>
            <a:ext cx="3678426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04048" y="2852936"/>
            <a:ext cx="30963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Приказ №106 от 07.02.2017 г.</a:t>
            </a:r>
          </a:p>
          <a:p>
            <a:r>
              <a:rPr lang="ru-RU" dirty="0" smtClean="0"/>
              <a:t>«Об утверждении структуры страниц института (факультета) и кафедр сайта ФГБОУ ВО «ОГУ имени И.С. Тургенева»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751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Новая структура страниц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365794523"/>
              </p:ext>
            </p:extLst>
          </p:nvPr>
        </p:nvGraphicFramePr>
        <p:xfrm>
          <a:off x="683568" y="2204864"/>
          <a:ext cx="7608168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52508" y="1288739"/>
            <a:ext cx="7015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Учебная структура ОГУ имени И.С. Тургенева</a:t>
            </a:r>
          </a:p>
        </p:txBody>
      </p:sp>
      <p:cxnSp>
        <p:nvCxnSpPr>
          <p:cNvPr id="6" name="Прямая соединительная линия 5"/>
          <p:cNvCxnSpPr>
            <a:stCxn id="4" idx="2"/>
          </p:cNvCxnSpPr>
          <p:nvPr/>
        </p:nvCxnSpPr>
        <p:spPr>
          <a:xfrm flipH="1">
            <a:off x="2051721" y="1811959"/>
            <a:ext cx="2508446" cy="4649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stCxn id="4" idx="2"/>
          </p:cNvCxnSpPr>
          <p:nvPr/>
        </p:nvCxnSpPr>
        <p:spPr>
          <a:xfrm>
            <a:off x="4560167" y="1811959"/>
            <a:ext cx="2100065" cy="4649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86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Учебная структура университета</a:t>
            </a:r>
            <a:br>
              <a:rPr lang="ru-RU" dirty="0" smtClean="0"/>
            </a:br>
            <a:r>
              <a:rPr lang="en-US" dirty="0" smtClean="0"/>
              <a:t>http://oreluniver.ru/edustruc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" t="8006" b="3834"/>
          <a:stretch/>
        </p:blipFill>
        <p:spPr bwMode="auto">
          <a:xfrm>
            <a:off x="109253" y="1628800"/>
            <a:ext cx="8927243" cy="4423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427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279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Институты/факультеты. Главная 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4" t="18163" r="19250"/>
          <a:stretch/>
        </p:blipFill>
        <p:spPr bwMode="auto">
          <a:xfrm>
            <a:off x="268291" y="980728"/>
            <a:ext cx="8644804" cy="58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4842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Институты/факультеты. Главная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2" t="14665" r="20625" b="3806"/>
          <a:stretch/>
        </p:blipFill>
        <p:spPr bwMode="auto">
          <a:xfrm>
            <a:off x="1068338" y="1268760"/>
            <a:ext cx="7266614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7926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Институты/факультеты. Главная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0" t="12621" r="20411" b="3908"/>
          <a:stretch/>
        </p:blipFill>
        <p:spPr bwMode="auto">
          <a:xfrm>
            <a:off x="1043608" y="1196751"/>
            <a:ext cx="7206561" cy="5634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0963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Институты/факультеты. Главная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9" t="12521" r="20581" b="3624"/>
          <a:stretch/>
        </p:blipFill>
        <p:spPr bwMode="auto">
          <a:xfrm>
            <a:off x="1187624" y="1330846"/>
            <a:ext cx="6998518" cy="548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11069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195</Words>
  <Application>Microsoft Office PowerPoint</Application>
  <PresentationFormat>Экран (4:3)</PresentationFormat>
  <Paragraphs>46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Модернизация Интернет-представительства ОГУ имени И.С. Тургенева</vt:lpstr>
      <vt:lpstr>Структура страниц в настоящий момент</vt:lpstr>
      <vt:lpstr>Приказ</vt:lpstr>
      <vt:lpstr>Новая структура страниц</vt:lpstr>
      <vt:lpstr>Учебная структура университета http://oreluniver.ru/edustruc</vt:lpstr>
      <vt:lpstr>Институты/факультеты. Главная </vt:lpstr>
      <vt:lpstr>Институты/факультеты. Главная </vt:lpstr>
      <vt:lpstr>Институты/факультеты. Главная </vt:lpstr>
      <vt:lpstr>Институты/факультеты. Главная </vt:lpstr>
      <vt:lpstr>Институты/факультеты. Главная </vt:lpstr>
      <vt:lpstr>Институты/факультеты. Структура</vt:lpstr>
      <vt:lpstr>Институты/факультеты. Цифры и факты</vt:lpstr>
      <vt:lpstr>Институты/факультеты. Проекты</vt:lpstr>
      <vt:lpstr>Институты/факультеты. Проекты</vt:lpstr>
      <vt:lpstr>Кафедры.  Научные исследования</vt:lpstr>
      <vt:lpstr>Кафедры.  Научные исследования</vt:lpstr>
      <vt:lpstr>Кафедры.  Научные исследования</vt:lpstr>
      <vt:lpstr>Кафедры. Проекты</vt:lpstr>
      <vt:lpstr>Кафедры. Проекты</vt:lpstr>
      <vt:lpstr>Кафедры. Сотрудники</vt:lpstr>
      <vt:lpstr>Контактная информация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Модернизация Интернет-представительства ОГУ имени И.С. Тургенева</dc:title>
  <dc:creator>Александр</dc:creator>
  <cp:lastModifiedBy>SergeyN</cp:lastModifiedBy>
  <cp:revision>18</cp:revision>
  <dcterms:created xsi:type="dcterms:W3CDTF">2017-03-28T14:08:38Z</dcterms:created>
  <dcterms:modified xsi:type="dcterms:W3CDTF">2017-04-05T13:33:02Z</dcterms:modified>
</cp:coreProperties>
</file>