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2" r:id="rId2"/>
    <p:sldId id="260" r:id="rId3"/>
    <p:sldId id="261" r:id="rId4"/>
    <p:sldId id="256" r:id="rId5"/>
    <p:sldId id="259" r:id="rId6"/>
    <p:sldId id="257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006600"/>
    <a:srgbClr val="CCECFF"/>
    <a:srgbClr val="EBC8C7"/>
    <a:srgbClr val="E3B0AF"/>
    <a:srgbClr val="E1AAA9"/>
    <a:srgbClr val="5283BE"/>
    <a:srgbClr val="7CA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g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53DE7-C9B3-4E09-B04F-1A275836F5B9}" type="doc">
      <dgm:prSet loTypeId="urn:microsoft.com/office/officeart/2005/8/layout/radial4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4EFE34F-EF37-48E8-B1AF-2C599FDBC268}">
      <dgm:prSet phldrT="[Текст]"/>
      <dgm:spPr/>
      <dgm:t>
        <a:bodyPr/>
        <a:lstStyle/>
        <a:p>
          <a:pPr algn="ctr"/>
          <a:r>
            <a:rPr lang="ru-RU" dirty="0"/>
            <a:t>нш</a:t>
          </a:r>
        </a:p>
      </dgm:t>
    </dgm:pt>
    <dgm:pt modelId="{57D3CF70-684D-4E1B-AE46-BBE7A919093D}" type="parTrans" cxnId="{E08DEE21-7333-46D4-9D9F-9831208B8BEA}">
      <dgm:prSet/>
      <dgm:spPr/>
      <dgm:t>
        <a:bodyPr/>
        <a:lstStyle/>
        <a:p>
          <a:pPr algn="ctr"/>
          <a:endParaRPr lang="ru-RU"/>
        </a:p>
      </dgm:t>
    </dgm:pt>
    <dgm:pt modelId="{AF8357F7-0878-4400-9E9F-A4D2E7695BCF}" type="sibTrans" cxnId="{E08DEE21-7333-46D4-9D9F-9831208B8BEA}">
      <dgm:prSet/>
      <dgm:spPr/>
      <dgm:t>
        <a:bodyPr/>
        <a:lstStyle/>
        <a:p>
          <a:pPr algn="ctr"/>
          <a:endParaRPr lang="ru-RU"/>
        </a:p>
      </dgm:t>
    </dgm:pt>
    <dgm:pt modelId="{09A34605-0E4F-4129-AB91-68264FA0DEF3}">
      <dgm:prSet phldrT="[Текст]" custT="1"/>
      <dgm:spPr/>
      <dgm:t>
        <a:bodyPr/>
        <a:lstStyle/>
        <a:p>
          <a:pPr algn="ctr"/>
          <a:r>
            <a:rPr lang="ru-RU" sz="1800" b="1" dirty="0"/>
            <a:t>Виды</a:t>
          </a:r>
          <a:r>
            <a:rPr lang="ru-RU" sz="2000" dirty="0"/>
            <a:t> </a:t>
          </a:r>
        </a:p>
      </dgm:t>
    </dgm:pt>
    <dgm:pt modelId="{9FCDF665-766F-4052-A279-1B6692763F5A}" type="parTrans" cxnId="{6912CB07-66B5-4976-8600-ED5B45956BD5}">
      <dgm:prSet/>
      <dgm:spPr/>
      <dgm:t>
        <a:bodyPr/>
        <a:lstStyle/>
        <a:p>
          <a:pPr algn="ctr"/>
          <a:endParaRPr lang="ru-RU"/>
        </a:p>
      </dgm:t>
    </dgm:pt>
    <dgm:pt modelId="{023C6114-F418-4EBA-82BE-6BA4288E3F06}" type="sibTrans" cxnId="{6912CB07-66B5-4976-8600-ED5B45956BD5}">
      <dgm:prSet/>
      <dgm:spPr/>
      <dgm:t>
        <a:bodyPr/>
        <a:lstStyle/>
        <a:p>
          <a:pPr algn="ctr"/>
          <a:endParaRPr lang="ru-RU"/>
        </a:p>
      </dgm:t>
    </dgm:pt>
    <dgm:pt modelId="{0CC9A99F-2C14-4987-AC7B-97022AD298D6}">
      <dgm:prSet phldrT="[Текст]"/>
      <dgm:spPr/>
      <dgm:t>
        <a:bodyPr/>
        <a:lstStyle/>
        <a:p>
          <a:pPr algn="ctr"/>
          <a:r>
            <a:rPr lang="ru-RU" dirty="0" smtClean="0"/>
            <a:t> </a:t>
          </a:r>
          <a:endParaRPr lang="ru-RU" dirty="0"/>
        </a:p>
      </dgm:t>
    </dgm:pt>
    <dgm:pt modelId="{26EFBB97-5627-4544-ADF1-FDAEBC84DEDB}" type="parTrans" cxnId="{17258626-9F7F-467B-A6FD-D1468C5FF962}">
      <dgm:prSet/>
      <dgm:spPr/>
      <dgm:t>
        <a:bodyPr/>
        <a:lstStyle/>
        <a:p>
          <a:pPr algn="ctr"/>
          <a:endParaRPr lang="ru-RU"/>
        </a:p>
      </dgm:t>
    </dgm:pt>
    <dgm:pt modelId="{00920291-12B8-4456-98E5-285BA57E3808}" type="sibTrans" cxnId="{17258626-9F7F-467B-A6FD-D1468C5FF962}">
      <dgm:prSet/>
      <dgm:spPr/>
      <dgm:t>
        <a:bodyPr/>
        <a:lstStyle/>
        <a:p>
          <a:pPr algn="ctr"/>
          <a:endParaRPr lang="ru-RU"/>
        </a:p>
      </dgm:t>
    </dgm:pt>
    <dgm:pt modelId="{A1C43413-659E-4E82-82E3-95587D6C65EB}">
      <dgm:prSet phldrT="[Текст]"/>
      <dgm:spPr/>
      <dgm:t>
        <a:bodyPr/>
        <a:lstStyle/>
        <a:p>
          <a:pPr algn="ctr"/>
          <a:r>
            <a:rPr lang="ru-RU" dirty="0"/>
            <a:t>Формы </a:t>
          </a:r>
        </a:p>
      </dgm:t>
    </dgm:pt>
    <dgm:pt modelId="{EF8BBC76-5B32-4584-8916-E5372CA41BD3}" type="parTrans" cxnId="{5F5EDFA1-41BA-42F4-87BF-4A858D108C74}">
      <dgm:prSet/>
      <dgm:spPr/>
      <dgm:t>
        <a:bodyPr/>
        <a:lstStyle/>
        <a:p>
          <a:pPr algn="ctr"/>
          <a:endParaRPr lang="ru-RU"/>
        </a:p>
      </dgm:t>
    </dgm:pt>
    <dgm:pt modelId="{81237EA9-6523-4157-B41E-6B25BCCD4E45}" type="sibTrans" cxnId="{5F5EDFA1-41BA-42F4-87BF-4A858D108C74}">
      <dgm:prSet/>
      <dgm:spPr/>
      <dgm:t>
        <a:bodyPr/>
        <a:lstStyle/>
        <a:p>
          <a:pPr algn="ctr"/>
          <a:endParaRPr lang="ru-RU"/>
        </a:p>
      </dgm:t>
    </dgm:pt>
    <dgm:pt modelId="{B434A00A-5DCB-497F-BD23-F3869ACC6A66}">
      <dgm:prSet custT="1"/>
      <dgm:spPr/>
      <dgm:t>
        <a:bodyPr/>
        <a:lstStyle/>
        <a:p>
          <a:r>
            <a:rPr lang="ru-RU" sz="1800" b="1" dirty="0" smtClean="0"/>
            <a:t>Признаки</a:t>
          </a:r>
          <a:r>
            <a:rPr lang="ru-RU" sz="2300" dirty="0" smtClean="0"/>
            <a:t> </a:t>
          </a:r>
          <a:endParaRPr lang="ru-RU" sz="2300" dirty="0"/>
        </a:p>
      </dgm:t>
    </dgm:pt>
    <dgm:pt modelId="{CD3D00F0-FE9E-4DDC-AC24-BDAE7B8E9133}" type="parTrans" cxnId="{2C16EC56-29B0-4D8F-B5F6-57F4B355218C}">
      <dgm:prSet/>
      <dgm:spPr/>
      <dgm:t>
        <a:bodyPr/>
        <a:lstStyle/>
        <a:p>
          <a:endParaRPr lang="ru-RU"/>
        </a:p>
      </dgm:t>
    </dgm:pt>
    <dgm:pt modelId="{4EE34BAC-73A8-4E1A-902C-9F15B30D9572}" type="sibTrans" cxnId="{2C16EC56-29B0-4D8F-B5F6-57F4B355218C}">
      <dgm:prSet/>
      <dgm:spPr/>
      <dgm:t>
        <a:bodyPr/>
        <a:lstStyle/>
        <a:p>
          <a:endParaRPr lang="ru-RU"/>
        </a:p>
      </dgm:t>
    </dgm:pt>
    <dgm:pt modelId="{80EAC89E-9231-4E8F-A1F6-F2C3A7EB26D3}" type="pres">
      <dgm:prSet presAssocID="{0D053DE7-C9B3-4E09-B04F-1A275836F5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464FC-5D85-4F08-BC61-F3DDFFA210B1}" type="pres">
      <dgm:prSet presAssocID="{54EFE34F-EF37-48E8-B1AF-2C599FDBC268}" presName="centerShape" presStyleLbl="node0" presStyleIdx="0" presStyleCnt="1"/>
      <dgm:spPr/>
      <dgm:t>
        <a:bodyPr/>
        <a:lstStyle/>
        <a:p>
          <a:endParaRPr lang="ru-RU"/>
        </a:p>
      </dgm:t>
    </dgm:pt>
    <dgm:pt modelId="{2D352DF3-439B-47ED-A859-82E573C83A4E}" type="pres">
      <dgm:prSet presAssocID="{9FCDF665-766F-4052-A279-1B6692763F5A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5C8E29A0-2FF8-4ADD-A0E7-35205B2C2F93}" type="pres">
      <dgm:prSet presAssocID="{09A34605-0E4F-4129-AB91-68264FA0DEF3}" presName="node" presStyleLbl="node1" presStyleIdx="0" presStyleCnt="4" custScaleX="128514" custScaleY="81524" custRadScaleRad="123787" custRadScaleInc="-1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94983-7542-4E27-980B-348EB7004254}" type="pres">
      <dgm:prSet presAssocID="{26EFBB97-5627-4544-ADF1-FDAEBC84DED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F825E6AF-67FD-477F-A500-73772B19BC87}" type="pres">
      <dgm:prSet presAssocID="{0CC9A99F-2C14-4987-AC7B-97022AD298D6}" presName="node" presStyleLbl="node1" presStyleIdx="1" presStyleCnt="4" custScaleX="119133" custScaleY="79492" custRadScaleRad="103926" custRadScaleInc="-9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BD1BA-12C5-46CA-BC0A-CA95C8B3B9F9}" type="pres">
      <dgm:prSet presAssocID="{EF8BBC76-5B32-4584-8916-E5372CA41BD3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31CB368-AEE2-4EFA-8BAF-FDB4017EC8B7}" type="pres">
      <dgm:prSet presAssocID="{A1C43413-659E-4E82-82E3-95587D6C65EB}" presName="node" presStyleLbl="node1" presStyleIdx="2" presStyleCnt="4" custScaleX="117830" custScaleY="80766" custRadScaleRad="106096" custRadScaleInc="1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9E734-B7FB-4F04-9162-216FD4D3BA4F}" type="pres">
      <dgm:prSet presAssocID="{CD3D00F0-FE9E-4DDC-AC24-BDAE7B8E9133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9AE61ACF-D439-4736-8ED8-620510CE3594}" type="pres">
      <dgm:prSet presAssocID="{B434A00A-5DCB-497F-BD23-F3869ACC6A66}" presName="node" presStyleLbl="node1" presStyleIdx="3" presStyleCnt="4" custScaleX="138863" custScaleY="82042" custRadScaleRad="120552" custRadScaleInc="15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F12107-8A31-4F7B-9393-8F66F77EB28C}" type="presOf" srcId="{26EFBB97-5627-4544-ADF1-FDAEBC84DEDB}" destId="{16994983-7542-4E27-980B-348EB7004254}" srcOrd="0" destOrd="0" presId="urn:microsoft.com/office/officeart/2005/8/layout/radial4"/>
    <dgm:cxn modelId="{C79E7165-5AE3-4382-B264-498A71EAD440}" type="presOf" srcId="{A1C43413-659E-4E82-82E3-95587D6C65EB}" destId="{731CB368-AEE2-4EFA-8BAF-FDB4017EC8B7}" srcOrd="0" destOrd="0" presId="urn:microsoft.com/office/officeart/2005/8/layout/radial4"/>
    <dgm:cxn modelId="{9F251C28-0B1F-40DD-8C2C-182CD6E084B3}" type="presOf" srcId="{54EFE34F-EF37-48E8-B1AF-2C599FDBC268}" destId="{47D464FC-5D85-4F08-BC61-F3DDFFA210B1}" srcOrd="0" destOrd="0" presId="urn:microsoft.com/office/officeart/2005/8/layout/radial4"/>
    <dgm:cxn modelId="{E08DEE21-7333-46D4-9D9F-9831208B8BEA}" srcId="{0D053DE7-C9B3-4E09-B04F-1A275836F5B9}" destId="{54EFE34F-EF37-48E8-B1AF-2C599FDBC268}" srcOrd="0" destOrd="0" parTransId="{57D3CF70-684D-4E1B-AE46-BBE7A919093D}" sibTransId="{AF8357F7-0878-4400-9E9F-A4D2E7695BCF}"/>
    <dgm:cxn modelId="{3D98922E-A6AC-4E91-9D84-6E0343443BBE}" type="presOf" srcId="{B434A00A-5DCB-497F-BD23-F3869ACC6A66}" destId="{9AE61ACF-D439-4736-8ED8-620510CE3594}" srcOrd="0" destOrd="0" presId="urn:microsoft.com/office/officeart/2005/8/layout/radial4"/>
    <dgm:cxn modelId="{11A785CB-2401-4E07-BB8D-19FC14984AE4}" type="presOf" srcId="{0CC9A99F-2C14-4987-AC7B-97022AD298D6}" destId="{F825E6AF-67FD-477F-A500-73772B19BC87}" srcOrd="0" destOrd="0" presId="urn:microsoft.com/office/officeart/2005/8/layout/radial4"/>
    <dgm:cxn modelId="{2C16EC56-29B0-4D8F-B5F6-57F4B355218C}" srcId="{54EFE34F-EF37-48E8-B1AF-2C599FDBC268}" destId="{B434A00A-5DCB-497F-BD23-F3869ACC6A66}" srcOrd="3" destOrd="0" parTransId="{CD3D00F0-FE9E-4DDC-AC24-BDAE7B8E9133}" sibTransId="{4EE34BAC-73A8-4E1A-902C-9F15B30D9572}"/>
    <dgm:cxn modelId="{5F3E1556-A939-4778-A633-75AFB350A5DA}" type="presOf" srcId="{0D053DE7-C9B3-4E09-B04F-1A275836F5B9}" destId="{80EAC89E-9231-4E8F-A1F6-F2C3A7EB26D3}" srcOrd="0" destOrd="0" presId="urn:microsoft.com/office/officeart/2005/8/layout/radial4"/>
    <dgm:cxn modelId="{6912CB07-66B5-4976-8600-ED5B45956BD5}" srcId="{54EFE34F-EF37-48E8-B1AF-2C599FDBC268}" destId="{09A34605-0E4F-4129-AB91-68264FA0DEF3}" srcOrd="0" destOrd="0" parTransId="{9FCDF665-766F-4052-A279-1B6692763F5A}" sibTransId="{023C6114-F418-4EBA-82BE-6BA4288E3F06}"/>
    <dgm:cxn modelId="{58FD887E-A37E-4EC5-8C5B-9615DED429BE}" type="presOf" srcId="{CD3D00F0-FE9E-4DDC-AC24-BDAE7B8E9133}" destId="{9B49E734-B7FB-4F04-9162-216FD4D3BA4F}" srcOrd="0" destOrd="0" presId="urn:microsoft.com/office/officeart/2005/8/layout/radial4"/>
    <dgm:cxn modelId="{5F5EDFA1-41BA-42F4-87BF-4A858D108C74}" srcId="{54EFE34F-EF37-48E8-B1AF-2C599FDBC268}" destId="{A1C43413-659E-4E82-82E3-95587D6C65EB}" srcOrd="2" destOrd="0" parTransId="{EF8BBC76-5B32-4584-8916-E5372CA41BD3}" sibTransId="{81237EA9-6523-4157-B41E-6B25BCCD4E45}"/>
    <dgm:cxn modelId="{128D6F6F-B880-449A-A45F-C0FCA4F10D47}" type="presOf" srcId="{EF8BBC76-5B32-4584-8916-E5372CA41BD3}" destId="{6E2BD1BA-12C5-46CA-BC0A-CA95C8B3B9F9}" srcOrd="0" destOrd="0" presId="urn:microsoft.com/office/officeart/2005/8/layout/radial4"/>
    <dgm:cxn modelId="{6E97D592-BB8E-45F2-BFF9-9C7308661054}" type="presOf" srcId="{09A34605-0E4F-4129-AB91-68264FA0DEF3}" destId="{5C8E29A0-2FF8-4ADD-A0E7-35205B2C2F93}" srcOrd="0" destOrd="0" presId="urn:microsoft.com/office/officeart/2005/8/layout/radial4"/>
    <dgm:cxn modelId="{17258626-9F7F-467B-A6FD-D1468C5FF962}" srcId="{54EFE34F-EF37-48E8-B1AF-2C599FDBC268}" destId="{0CC9A99F-2C14-4987-AC7B-97022AD298D6}" srcOrd="1" destOrd="0" parTransId="{26EFBB97-5627-4544-ADF1-FDAEBC84DEDB}" sibTransId="{00920291-12B8-4456-98E5-285BA57E3808}"/>
    <dgm:cxn modelId="{41D5510D-5CE3-45BB-8546-7A02B1326E7F}" type="presOf" srcId="{9FCDF665-766F-4052-A279-1B6692763F5A}" destId="{2D352DF3-439B-47ED-A859-82E573C83A4E}" srcOrd="0" destOrd="0" presId="urn:microsoft.com/office/officeart/2005/8/layout/radial4"/>
    <dgm:cxn modelId="{AA716DA7-A32A-4218-BE09-2477789D1257}" type="presParOf" srcId="{80EAC89E-9231-4E8F-A1F6-F2C3A7EB26D3}" destId="{47D464FC-5D85-4F08-BC61-F3DDFFA210B1}" srcOrd="0" destOrd="0" presId="urn:microsoft.com/office/officeart/2005/8/layout/radial4"/>
    <dgm:cxn modelId="{8B3C995C-E2A1-4FF3-9F75-8A8D7FF72A13}" type="presParOf" srcId="{80EAC89E-9231-4E8F-A1F6-F2C3A7EB26D3}" destId="{2D352DF3-439B-47ED-A859-82E573C83A4E}" srcOrd="1" destOrd="0" presId="urn:microsoft.com/office/officeart/2005/8/layout/radial4"/>
    <dgm:cxn modelId="{BECD6189-0283-4F0D-8232-369575BBB886}" type="presParOf" srcId="{80EAC89E-9231-4E8F-A1F6-F2C3A7EB26D3}" destId="{5C8E29A0-2FF8-4ADD-A0E7-35205B2C2F93}" srcOrd="2" destOrd="0" presId="urn:microsoft.com/office/officeart/2005/8/layout/radial4"/>
    <dgm:cxn modelId="{AE7F0937-9E49-4509-85EF-903A24C00DFC}" type="presParOf" srcId="{80EAC89E-9231-4E8F-A1F6-F2C3A7EB26D3}" destId="{16994983-7542-4E27-980B-348EB7004254}" srcOrd="3" destOrd="0" presId="urn:microsoft.com/office/officeart/2005/8/layout/radial4"/>
    <dgm:cxn modelId="{D1816BDC-1B0B-4027-A900-37A25460296A}" type="presParOf" srcId="{80EAC89E-9231-4E8F-A1F6-F2C3A7EB26D3}" destId="{F825E6AF-67FD-477F-A500-73772B19BC87}" srcOrd="4" destOrd="0" presId="urn:microsoft.com/office/officeart/2005/8/layout/radial4"/>
    <dgm:cxn modelId="{3A4AB803-0C28-4209-B8E2-B3333192A40C}" type="presParOf" srcId="{80EAC89E-9231-4E8F-A1F6-F2C3A7EB26D3}" destId="{6E2BD1BA-12C5-46CA-BC0A-CA95C8B3B9F9}" srcOrd="5" destOrd="0" presId="urn:microsoft.com/office/officeart/2005/8/layout/radial4"/>
    <dgm:cxn modelId="{F930722D-1010-42DB-BDFD-CE3B30C61666}" type="presParOf" srcId="{80EAC89E-9231-4E8F-A1F6-F2C3A7EB26D3}" destId="{731CB368-AEE2-4EFA-8BAF-FDB4017EC8B7}" srcOrd="6" destOrd="0" presId="urn:microsoft.com/office/officeart/2005/8/layout/radial4"/>
    <dgm:cxn modelId="{C5191D2F-50E8-4A31-8903-96B4597A826B}" type="presParOf" srcId="{80EAC89E-9231-4E8F-A1F6-F2C3A7EB26D3}" destId="{9B49E734-B7FB-4F04-9162-216FD4D3BA4F}" srcOrd="7" destOrd="0" presId="urn:microsoft.com/office/officeart/2005/8/layout/radial4"/>
    <dgm:cxn modelId="{51DF065D-681C-4D56-80A4-60C8C9D87ED3}" type="presParOf" srcId="{80EAC89E-9231-4E8F-A1F6-F2C3A7EB26D3}" destId="{9AE61ACF-D439-4736-8ED8-620510CE359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691A7-FD91-4E7E-B744-27FA2D53BCE4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</dgm:pt>
    <dgm:pt modelId="{BC0420A5-2414-4719-999E-C5A6D99C0B96}">
      <dgm:prSet phldrT="[Текст]" custT="1"/>
      <dgm:spPr/>
      <dgm:t>
        <a:bodyPr/>
        <a:lstStyle/>
        <a:p>
          <a:r>
            <a:rPr lang="ru-RU" sz="1200" dirty="0" smtClean="0"/>
            <a:t>Научно-образовательные </a:t>
          </a:r>
          <a:endParaRPr lang="ru-RU" sz="1200" dirty="0"/>
        </a:p>
      </dgm:t>
    </dgm:pt>
    <dgm:pt modelId="{669C8FA1-56ED-41D9-BB4E-9CC2CDA3F12A}" type="parTrans" cxnId="{D62769CE-AC3E-4785-BDB8-A1CE533945F1}">
      <dgm:prSet/>
      <dgm:spPr/>
      <dgm:t>
        <a:bodyPr/>
        <a:lstStyle/>
        <a:p>
          <a:endParaRPr lang="ru-RU"/>
        </a:p>
      </dgm:t>
    </dgm:pt>
    <dgm:pt modelId="{8DB5BAD5-CCA2-4638-917C-420304187FF1}" type="sibTrans" cxnId="{D62769CE-AC3E-4785-BDB8-A1CE533945F1}">
      <dgm:prSet/>
      <dgm:spPr/>
      <dgm:t>
        <a:bodyPr/>
        <a:lstStyle/>
        <a:p>
          <a:endParaRPr lang="ru-RU"/>
        </a:p>
      </dgm:t>
    </dgm:pt>
    <dgm:pt modelId="{073395BA-CE45-4887-A210-F5BEDF11FEA4}">
      <dgm:prSet phldrT="[Текст]" custT="1"/>
      <dgm:spPr/>
      <dgm:t>
        <a:bodyPr/>
        <a:lstStyle/>
        <a:p>
          <a:r>
            <a:rPr lang="ru-RU" sz="1200" dirty="0" smtClean="0"/>
            <a:t>Научно-производственные</a:t>
          </a:r>
          <a:endParaRPr lang="ru-RU" sz="1200" dirty="0"/>
        </a:p>
      </dgm:t>
    </dgm:pt>
    <dgm:pt modelId="{87B67BBC-B044-4B42-9123-D9C87395BBA8}" type="parTrans" cxnId="{167A5E92-3F14-4A5F-B3B1-A1B36A02C4B7}">
      <dgm:prSet/>
      <dgm:spPr/>
      <dgm:t>
        <a:bodyPr/>
        <a:lstStyle/>
        <a:p>
          <a:endParaRPr lang="ru-RU"/>
        </a:p>
      </dgm:t>
    </dgm:pt>
    <dgm:pt modelId="{0342100D-592F-464A-9733-9BC0D99D4E0C}" type="sibTrans" cxnId="{167A5E92-3F14-4A5F-B3B1-A1B36A02C4B7}">
      <dgm:prSet/>
      <dgm:spPr/>
      <dgm:t>
        <a:bodyPr/>
        <a:lstStyle/>
        <a:p>
          <a:endParaRPr lang="ru-RU"/>
        </a:p>
      </dgm:t>
    </dgm:pt>
    <dgm:pt modelId="{BA2FB3B4-8DBB-4462-B2CD-20ABBC3C84C0}">
      <dgm:prSet phldrT="[Текст]" custT="1"/>
      <dgm:spPr/>
      <dgm:t>
        <a:bodyPr/>
        <a:lstStyle/>
        <a:p>
          <a:r>
            <a:rPr lang="ru-RU" sz="1200" dirty="0" smtClean="0"/>
            <a:t>Научно-исследовательские </a:t>
          </a:r>
          <a:endParaRPr lang="ru-RU" sz="1200" dirty="0"/>
        </a:p>
      </dgm:t>
    </dgm:pt>
    <dgm:pt modelId="{2A7749FB-B339-4346-8704-B9C08F4CAC89}" type="parTrans" cxnId="{1C80907B-FB65-49DB-B1BA-D5D42A71DC57}">
      <dgm:prSet/>
      <dgm:spPr/>
      <dgm:t>
        <a:bodyPr/>
        <a:lstStyle/>
        <a:p>
          <a:endParaRPr lang="ru-RU"/>
        </a:p>
      </dgm:t>
    </dgm:pt>
    <dgm:pt modelId="{3B419A6C-D3FB-4FCC-B4B9-F93DEA581DD0}" type="sibTrans" cxnId="{1C80907B-FB65-49DB-B1BA-D5D42A71DC57}">
      <dgm:prSet/>
      <dgm:spPr/>
      <dgm:t>
        <a:bodyPr/>
        <a:lstStyle/>
        <a:p>
          <a:endParaRPr lang="ru-RU"/>
        </a:p>
      </dgm:t>
    </dgm:pt>
    <dgm:pt modelId="{7ED741CA-3EB6-4BFB-87AB-3D9EC363C518}">
      <dgm:prSet/>
      <dgm:spPr/>
      <dgm:t>
        <a:bodyPr/>
        <a:lstStyle/>
        <a:p>
          <a:r>
            <a:rPr lang="ru-RU" dirty="0" smtClean="0"/>
            <a:t>Научное направление </a:t>
          </a:r>
          <a:endParaRPr lang="ru-RU" dirty="0"/>
        </a:p>
      </dgm:t>
    </dgm:pt>
    <dgm:pt modelId="{DED75BBF-9EB8-40F9-872B-BB460E896724}" type="parTrans" cxnId="{5A896C97-E8E0-42C0-9B02-989AFD0E27B9}">
      <dgm:prSet/>
      <dgm:spPr/>
      <dgm:t>
        <a:bodyPr/>
        <a:lstStyle/>
        <a:p>
          <a:endParaRPr lang="ru-RU"/>
        </a:p>
      </dgm:t>
    </dgm:pt>
    <dgm:pt modelId="{CDDD0D76-D5A5-4B35-A7CE-93B635C2648C}" type="sibTrans" cxnId="{5A896C97-E8E0-42C0-9B02-989AFD0E27B9}">
      <dgm:prSet/>
      <dgm:spPr/>
      <dgm:t>
        <a:bodyPr/>
        <a:lstStyle/>
        <a:p>
          <a:endParaRPr lang="ru-RU"/>
        </a:p>
      </dgm:t>
    </dgm:pt>
    <dgm:pt modelId="{7349D15C-9AB6-403C-9D46-9BFA968D9C1C}" type="pres">
      <dgm:prSet presAssocID="{BAE691A7-FD91-4E7E-B744-27FA2D53BCE4}" presName="compositeShape" presStyleCnt="0">
        <dgm:presLayoutVars>
          <dgm:dir/>
          <dgm:resizeHandles/>
        </dgm:presLayoutVars>
      </dgm:prSet>
      <dgm:spPr/>
    </dgm:pt>
    <dgm:pt modelId="{17293009-9EB3-4521-9AFE-F2B24E18749E}" type="pres">
      <dgm:prSet presAssocID="{BAE691A7-FD91-4E7E-B744-27FA2D53BCE4}" presName="pyramid" presStyleLbl="node1" presStyleIdx="0" presStyleCnt="1" custScaleX="121290"/>
      <dgm:spPr/>
    </dgm:pt>
    <dgm:pt modelId="{D4D37024-3694-49CE-B49A-21E2C265E030}" type="pres">
      <dgm:prSet presAssocID="{BAE691A7-FD91-4E7E-B744-27FA2D53BCE4}" presName="theList" presStyleCnt="0"/>
      <dgm:spPr/>
    </dgm:pt>
    <dgm:pt modelId="{817F621D-0552-4C9F-9177-274E521B61FD}" type="pres">
      <dgm:prSet presAssocID="{BC0420A5-2414-4719-999E-C5A6D99C0B9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F2ADB-EC55-46D5-B938-1A6B9BA95EB5}" type="pres">
      <dgm:prSet presAssocID="{BC0420A5-2414-4719-999E-C5A6D99C0B96}" presName="aSpace" presStyleCnt="0"/>
      <dgm:spPr/>
    </dgm:pt>
    <dgm:pt modelId="{FB9F2ED9-570D-4DC1-8944-598002E54404}" type="pres">
      <dgm:prSet presAssocID="{073395BA-CE45-4887-A210-F5BEDF11FEA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FB6D4-368A-487F-897D-F03C2A82FA55}" type="pres">
      <dgm:prSet presAssocID="{073395BA-CE45-4887-A210-F5BEDF11FEA4}" presName="aSpace" presStyleCnt="0"/>
      <dgm:spPr/>
    </dgm:pt>
    <dgm:pt modelId="{3F40B190-7674-47FB-AEC9-5CA2AD620F9C}" type="pres">
      <dgm:prSet presAssocID="{BA2FB3B4-8DBB-4462-B2CD-20ABBC3C84C0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CBD4A-EC49-4437-B0AE-9576BE08C57B}" type="pres">
      <dgm:prSet presAssocID="{BA2FB3B4-8DBB-4462-B2CD-20ABBC3C84C0}" presName="aSpace" presStyleCnt="0"/>
      <dgm:spPr/>
    </dgm:pt>
    <dgm:pt modelId="{7DBE0D46-1198-4E3C-A5FE-2C01B625C584}" type="pres">
      <dgm:prSet presAssocID="{7ED741CA-3EB6-4BFB-87AB-3D9EC363C51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EFF2A-224D-4B19-A80C-55E0815C4665}" type="pres">
      <dgm:prSet presAssocID="{7ED741CA-3EB6-4BFB-87AB-3D9EC363C518}" presName="aSpace" presStyleCnt="0"/>
      <dgm:spPr/>
    </dgm:pt>
  </dgm:ptLst>
  <dgm:cxnLst>
    <dgm:cxn modelId="{EC344697-127E-4627-BF03-F4A86B1490FD}" type="presOf" srcId="{BA2FB3B4-8DBB-4462-B2CD-20ABBC3C84C0}" destId="{3F40B190-7674-47FB-AEC9-5CA2AD620F9C}" srcOrd="0" destOrd="0" presId="urn:microsoft.com/office/officeart/2005/8/layout/pyramid2"/>
    <dgm:cxn modelId="{1C80907B-FB65-49DB-B1BA-D5D42A71DC57}" srcId="{BAE691A7-FD91-4E7E-B744-27FA2D53BCE4}" destId="{BA2FB3B4-8DBB-4462-B2CD-20ABBC3C84C0}" srcOrd="2" destOrd="0" parTransId="{2A7749FB-B339-4346-8704-B9C08F4CAC89}" sibTransId="{3B419A6C-D3FB-4FCC-B4B9-F93DEA581DD0}"/>
    <dgm:cxn modelId="{17444453-5AFD-42D5-BFCC-72426EE77F70}" type="presOf" srcId="{BAE691A7-FD91-4E7E-B744-27FA2D53BCE4}" destId="{7349D15C-9AB6-403C-9D46-9BFA968D9C1C}" srcOrd="0" destOrd="0" presId="urn:microsoft.com/office/officeart/2005/8/layout/pyramid2"/>
    <dgm:cxn modelId="{D62769CE-AC3E-4785-BDB8-A1CE533945F1}" srcId="{BAE691A7-FD91-4E7E-B744-27FA2D53BCE4}" destId="{BC0420A5-2414-4719-999E-C5A6D99C0B96}" srcOrd="0" destOrd="0" parTransId="{669C8FA1-56ED-41D9-BB4E-9CC2CDA3F12A}" sibTransId="{8DB5BAD5-CCA2-4638-917C-420304187FF1}"/>
    <dgm:cxn modelId="{167A5E92-3F14-4A5F-B3B1-A1B36A02C4B7}" srcId="{BAE691A7-FD91-4E7E-B744-27FA2D53BCE4}" destId="{073395BA-CE45-4887-A210-F5BEDF11FEA4}" srcOrd="1" destOrd="0" parTransId="{87B67BBC-B044-4B42-9123-D9C87395BBA8}" sibTransId="{0342100D-592F-464A-9733-9BC0D99D4E0C}"/>
    <dgm:cxn modelId="{0ACBFC90-8917-45A6-8608-737DEE6B5F39}" type="presOf" srcId="{073395BA-CE45-4887-A210-F5BEDF11FEA4}" destId="{FB9F2ED9-570D-4DC1-8944-598002E54404}" srcOrd="0" destOrd="0" presId="urn:microsoft.com/office/officeart/2005/8/layout/pyramid2"/>
    <dgm:cxn modelId="{19E55231-F7DD-4C5B-BDB7-32101EB27EB8}" type="presOf" srcId="{BC0420A5-2414-4719-999E-C5A6D99C0B96}" destId="{817F621D-0552-4C9F-9177-274E521B61FD}" srcOrd="0" destOrd="0" presId="urn:microsoft.com/office/officeart/2005/8/layout/pyramid2"/>
    <dgm:cxn modelId="{C692D356-E5B6-4C2E-AA0E-D9BE724DD6EA}" type="presOf" srcId="{7ED741CA-3EB6-4BFB-87AB-3D9EC363C518}" destId="{7DBE0D46-1198-4E3C-A5FE-2C01B625C584}" srcOrd="0" destOrd="0" presId="urn:microsoft.com/office/officeart/2005/8/layout/pyramid2"/>
    <dgm:cxn modelId="{5A896C97-E8E0-42C0-9B02-989AFD0E27B9}" srcId="{BAE691A7-FD91-4E7E-B744-27FA2D53BCE4}" destId="{7ED741CA-3EB6-4BFB-87AB-3D9EC363C518}" srcOrd="3" destOrd="0" parTransId="{DED75BBF-9EB8-40F9-872B-BB460E896724}" sibTransId="{CDDD0D76-D5A5-4B35-A7CE-93B635C2648C}"/>
    <dgm:cxn modelId="{F4FE93C9-853E-4966-9C97-11C06850124C}" type="presParOf" srcId="{7349D15C-9AB6-403C-9D46-9BFA968D9C1C}" destId="{17293009-9EB3-4521-9AFE-F2B24E18749E}" srcOrd="0" destOrd="0" presId="urn:microsoft.com/office/officeart/2005/8/layout/pyramid2"/>
    <dgm:cxn modelId="{8E22A57C-1C98-42AB-AC77-76D9029E2855}" type="presParOf" srcId="{7349D15C-9AB6-403C-9D46-9BFA968D9C1C}" destId="{D4D37024-3694-49CE-B49A-21E2C265E030}" srcOrd="1" destOrd="0" presId="urn:microsoft.com/office/officeart/2005/8/layout/pyramid2"/>
    <dgm:cxn modelId="{7616A405-2E24-4458-AEA3-B6C3F1959230}" type="presParOf" srcId="{D4D37024-3694-49CE-B49A-21E2C265E030}" destId="{817F621D-0552-4C9F-9177-274E521B61FD}" srcOrd="0" destOrd="0" presId="urn:microsoft.com/office/officeart/2005/8/layout/pyramid2"/>
    <dgm:cxn modelId="{C18A5FD5-064C-4CFB-8107-28FC883FF1E0}" type="presParOf" srcId="{D4D37024-3694-49CE-B49A-21E2C265E030}" destId="{E4BF2ADB-EC55-46D5-B938-1A6B9BA95EB5}" srcOrd="1" destOrd="0" presId="urn:microsoft.com/office/officeart/2005/8/layout/pyramid2"/>
    <dgm:cxn modelId="{5986BF76-7AF1-4947-956C-B449318AECEC}" type="presParOf" srcId="{D4D37024-3694-49CE-B49A-21E2C265E030}" destId="{FB9F2ED9-570D-4DC1-8944-598002E54404}" srcOrd="2" destOrd="0" presId="urn:microsoft.com/office/officeart/2005/8/layout/pyramid2"/>
    <dgm:cxn modelId="{725C1180-4562-41F0-A76E-2ADDEBCCA1E3}" type="presParOf" srcId="{D4D37024-3694-49CE-B49A-21E2C265E030}" destId="{8B1FB6D4-368A-487F-897D-F03C2A82FA55}" srcOrd="3" destOrd="0" presId="urn:microsoft.com/office/officeart/2005/8/layout/pyramid2"/>
    <dgm:cxn modelId="{7C8A09C4-FE46-4715-93E7-A5BD87F0DB4E}" type="presParOf" srcId="{D4D37024-3694-49CE-B49A-21E2C265E030}" destId="{3F40B190-7674-47FB-AEC9-5CA2AD620F9C}" srcOrd="4" destOrd="0" presId="urn:microsoft.com/office/officeart/2005/8/layout/pyramid2"/>
    <dgm:cxn modelId="{5435C189-9517-4A5C-887E-5852A7129A9A}" type="presParOf" srcId="{D4D37024-3694-49CE-B49A-21E2C265E030}" destId="{16DCBD4A-EC49-4437-B0AE-9576BE08C57B}" srcOrd="5" destOrd="0" presId="urn:microsoft.com/office/officeart/2005/8/layout/pyramid2"/>
    <dgm:cxn modelId="{B3C211EF-BEDE-45E8-AA81-F79E897F55A2}" type="presParOf" srcId="{D4D37024-3694-49CE-B49A-21E2C265E030}" destId="{7DBE0D46-1198-4E3C-A5FE-2C01B625C584}" srcOrd="6" destOrd="0" presId="urn:microsoft.com/office/officeart/2005/8/layout/pyramid2"/>
    <dgm:cxn modelId="{61B1E4D1-AD1F-4467-8AB3-ECE1C405219D}" type="presParOf" srcId="{D4D37024-3694-49CE-B49A-21E2C265E030}" destId="{7D3EFF2A-224D-4B19-A80C-55E0815C466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E22775-52A9-4EBB-9ABF-C70BC133BFE7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7389843F-83EF-4C53-B0C9-DC81CA198DE2}">
      <dgm:prSet phldrT="[Текст]" custT="1"/>
      <dgm:spPr/>
      <dgm:t>
        <a:bodyPr/>
        <a:lstStyle/>
        <a:p>
          <a:r>
            <a:rPr lang="ru-RU" sz="1400" dirty="0" smtClean="0"/>
            <a:t>Лидер </a:t>
          </a:r>
          <a:endParaRPr lang="ru-RU" sz="1400" dirty="0"/>
        </a:p>
      </dgm:t>
    </dgm:pt>
    <dgm:pt modelId="{C4853140-B0D7-4E0E-8947-30FA765ABE6C}" type="parTrans" cxnId="{3A21F0E2-712A-4CDC-BE42-DFDAFFC5FA6D}">
      <dgm:prSet/>
      <dgm:spPr/>
      <dgm:t>
        <a:bodyPr/>
        <a:lstStyle/>
        <a:p>
          <a:endParaRPr lang="ru-RU"/>
        </a:p>
      </dgm:t>
    </dgm:pt>
    <dgm:pt modelId="{710ECA9B-C5B4-480D-ABF1-C340CBD1F20B}" type="sibTrans" cxnId="{3A21F0E2-712A-4CDC-BE42-DFDAFFC5FA6D}">
      <dgm:prSet/>
      <dgm:spPr/>
      <dgm:t>
        <a:bodyPr/>
        <a:lstStyle/>
        <a:p>
          <a:endParaRPr lang="ru-RU"/>
        </a:p>
      </dgm:t>
    </dgm:pt>
    <dgm:pt modelId="{80F7CB76-8310-443A-9D88-0747A200A0C6}">
      <dgm:prSet phldrT="[Текст]" custT="1"/>
      <dgm:spPr/>
      <dgm:t>
        <a:bodyPr/>
        <a:lstStyle/>
        <a:p>
          <a:r>
            <a:rPr lang="ru-RU" sz="1400" dirty="0" smtClean="0"/>
            <a:t>Поколения </a:t>
          </a:r>
          <a:endParaRPr lang="ru-RU" sz="1400" dirty="0"/>
        </a:p>
      </dgm:t>
    </dgm:pt>
    <dgm:pt modelId="{79933F55-61BB-40C0-98A7-0EF5EBC15CF0}" type="parTrans" cxnId="{4D74B26E-0B18-40F2-876C-7B1EF9D2940F}">
      <dgm:prSet/>
      <dgm:spPr/>
      <dgm:t>
        <a:bodyPr/>
        <a:lstStyle/>
        <a:p>
          <a:endParaRPr lang="ru-RU"/>
        </a:p>
      </dgm:t>
    </dgm:pt>
    <dgm:pt modelId="{20C3502A-8AC7-4EF7-99EF-2A1DC20A9808}" type="sibTrans" cxnId="{4D74B26E-0B18-40F2-876C-7B1EF9D2940F}">
      <dgm:prSet/>
      <dgm:spPr/>
      <dgm:t>
        <a:bodyPr/>
        <a:lstStyle/>
        <a:p>
          <a:endParaRPr lang="ru-RU"/>
        </a:p>
      </dgm:t>
    </dgm:pt>
    <dgm:pt modelId="{6643252E-1E75-4836-B6A5-23B8CB493AD6}">
      <dgm:prSet phldrT="[Текст]" custT="1"/>
      <dgm:spPr/>
      <dgm:t>
        <a:bodyPr/>
        <a:lstStyle/>
        <a:p>
          <a:r>
            <a:rPr lang="ru-RU" sz="1400" dirty="0" smtClean="0"/>
            <a:t>Достижения </a:t>
          </a:r>
          <a:endParaRPr lang="ru-RU" sz="1400" dirty="0"/>
        </a:p>
      </dgm:t>
    </dgm:pt>
    <dgm:pt modelId="{82BA1EDC-7093-4794-8780-BC65346BA21A}" type="parTrans" cxnId="{EE388AD4-D7C6-4E50-9958-EBC95A4213BB}">
      <dgm:prSet/>
      <dgm:spPr/>
      <dgm:t>
        <a:bodyPr/>
        <a:lstStyle/>
        <a:p>
          <a:endParaRPr lang="ru-RU"/>
        </a:p>
      </dgm:t>
    </dgm:pt>
    <dgm:pt modelId="{4C8876BE-83D1-4292-A0FA-45195024BB44}" type="sibTrans" cxnId="{EE388AD4-D7C6-4E50-9958-EBC95A4213BB}">
      <dgm:prSet/>
      <dgm:spPr/>
      <dgm:t>
        <a:bodyPr/>
        <a:lstStyle/>
        <a:p>
          <a:endParaRPr lang="ru-RU"/>
        </a:p>
      </dgm:t>
    </dgm:pt>
    <dgm:pt modelId="{DDE680FD-BA6F-4C22-98FE-B9A79747D2D6}">
      <dgm:prSet custT="1"/>
      <dgm:spPr/>
      <dgm:t>
        <a:bodyPr/>
        <a:lstStyle/>
        <a:p>
          <a:r>
            <a:rPr lang="ru-RU" sz="1400" dirty="0" smtClean="0"/>
            <a:t>Признание </a:t>
          </a:r>
          <a:endParaRPr lang="ru-RU" sz="1400" dirty="0"/>
        </a:p>
      </dgm:t>
    </dgm:pt>
    <dgm:pt modelId="{C52E57D0-6A0A-4921-8BBC-712B815242C0}" type="parTrans" cxnId="{B31B9039-EDA4-4787-982A-895889DBDFD0}">
      <dgm:prSet/>
      <dgm:spPr/>
      <dgm:t>
        <a:bodyPr/>
        <a:lstStyle/>
        <a:p>
          <a:endParaRPr lang="ru-RU"/>
        </a:p>
      </dgm:t>
    </dgm:pt>
    <dgm:pt modelId="{B21E87A9-74B9-49F8-BC7B-D0F6DEE7F8B9}" type="sibTrans" cxnId="{B31B9039-EDA4-4787-982A-895889DBDFD0}">
      <dgm:prSet/>
      <dgm:spPr/>
      <dgm:t>
        <a:bodyPr/>
        <a:lstStyle/>
        <a:p>
          <a:endParaRPr lang="ru-RU"/>
        </a:p>
      </dgm:t>
    </dgm:pt>
    <dgm:pt modelId="{7DAC8074-D8B2-41C1-A579-19CE44F97E02}">
      <dgm:prSet custT="1"/>
      <dgm:spPr/>
      <dgm:t>
        <a:bodyPr/>
        <a:lstStyle/>
        <a:p>
          <a:r>
            <a:rPr lang="ru-RU" sz="1400" dirty="0" smtClean="0"/>
            <a:t>Программа</a:t>
          </a:r>
          <a:r>
            <a:rPr lang="ru-RU" sz="1500" dirty="0" smtClean="0"/>
            <a:t> </a:t>
          </a:r>
          <a:endParaRPr lang="ru-RU" sz="1500" dirty="0"/>
        </a:p>
      </dgm:t>
    </dgm:pt>
    <dgm:pt modelId="{0AF2E55F-360E-475F-A29B-F700E2C2D9E5}" type="parTrans" cxnId="{6BEFC1ED-ED1E-4BAC-8317-2A64B61C40C9}">
      <dgm:prSet/>
      <dgm:spPr/>
      <dgm:t>
        <a:bodyPr/>
        <a:lstStyle/>
        <a:p>
          <a:endParaRPr lang="ru-RU"/>
        </a:p>
      </dgm:t>
    </dgm:pt>
    <dgm:pt modelId="{5913CFED-95CC-417B-A807-335CC6767BBB}" type="sibTrans" cxnId="{6BEFC1ED-ED1E-4BAC-8317-2A64B61C40C9}">
      <dgm:prSet/>
      <dgm:spPr/>
      <dgm:t>
        <a:bodyPr/>
        <a:lstStyle/>
        <a:p>
          <a:endParaRPr lang="ru-RU"/>
        </a:p>
      </dgm:t>
    </dgm:pt>
    <dgm:pt modelId="{D42029D6-1FEB-41A6-BEB7-4700B7A184E3}" type="pres">
      <dgm:prSet presAssocID="{0AE22775-52A9-4EBB-9ABF-C70BC133BFE7}" presName="compositeShape" presStyleCnt="0">
        <dgm:presLayoutVars>
          <dgm:dir/>
          <dgm:resizeHandles/>
        </dgm:presLayoutVars>
      </dgm:prSet>
      <dgm:spPr/>
    </dgm:pt>
    <dgm:pt modelId="{D7F7E508-AC5F-4003-8141-69B33BA76607}" type="pres">
      <dgm:prSet presAssocID="{0AE22775-52A9-4EBB-9ABF-C70BC133BFE7}" presName="pyramid" presStyleLbl="node1" presStyleIdx="0" presStyleCnt="1" custScaleX="125821" custLinFactNeighborX="-14454"/>
      <dgm:spPr/>
    </dgm:pt>
    <dgm:pt modelId="{9C53AB0F-48EB-4B5E-8F75-0B3AF4C4A30C}" type="pres">
      <dgm:prSet presAssocID="{0AE22775-52A9-4EBB-9ABF-C70BC133BFE7}" presName="theList" presStyleCnt="0"/>
      <dgm:spPr/>
    </dgm:pt>
    <dgm:pt modelId="{6F257F82-8220-430E-B2EC-3015DD0B7997}" type="pres">
      <dgm:prSet presAssocID="{7389843F-83EF-4C53-B0C9-DC81CA198DE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2AB9C-DD71-4960-A109-463F2C438F03}" type="pres">
      <dgm:prSet presAssocID="{7389843F-83EF-4C53-B0C9-DC81CA198DE2}" presName="aSpace" presStyleCnt="0"/>
      <dgm:spPr/>
    </dgm:pt>
    <dgm:pt modelId="{98CC861D-54A7-452C-AE08-29DCDEC782D4}" type="pres">
      <dgm:prSet presAssocID="{80F7CB76-8310-443A-9D88-0747A200A0C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E43EF-35F1-417A-BA8B-07E9B5BE043E}" type="pres">
      <dgm:prSet presAssocID="{80F7CB76-8310-443A-9D88-0747A200A0C6}" presName="aSpace" presStyleCnt="0"/>
      <dgm:spPr/>
    </dgm:pt>
    <dgm:pt modelId="{FEF85F6D-9193-426B-A4CA-56EEDB5DFFC5}" type="pres">
      <dgm:prSet presAssocID="{6643252E-1E75-4836-B6A5-23B8CB493AD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36C2B-D5F4-45E3-A8BD-D754B7CA922F}" type="pres">
      <dgm:prSet presAssocID="{6643252E-1E75-4836-B6A5-23B8CB493AD6}" presName="aSpace" presStyleCnt="0"/>
      <dgm:spPr/>
    </dgm:pt>
    <dgm:pt modelId="{01D42F67-0EDC-4245-8C48-F8B5CA56230F}" type="pres">
      <dgm:prSet presAssocID="{DDE680FD-BA6F-4C22-98FE-B9A79747D2D6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3EBDE-E11A-46A0-BD48-E9A9F3BBE6BA}" type="pres">
      <dgm:prSet presAssocID="{DDE680FD-BA6F-4C22-98FE-B9A79747D2D6}" presName="aSpace" presStyleCnt="0"/>
      <dgm:spPr/>
    </dgm:pt>
    <dgm:pt modelId="{5FCE0986-4B0C-49E8-92DA-DF3834DDF5A3}" type="pres">
      <dgm:prSet presAssocID="{7DAC8074-D8B2-41C1-A579-19CE44F97E0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F40FC-7B94-49D4-9AF9-53BA42E02C7E}" type="pres">
      <dgm:prSet presAssocID="{7DAC8074-D8B2-41C1-A579-19CE44F97E02}" presName="aSpace" presStyleCnt="0"/>
      <dgm:spPr/>
    </dgm:pt>
  </dgm:ptLst>
  <dgm:cxnLst>
    <dgm:cxn modelId="{F3D7A5D1-BF9C-4717-B9FE-A11CBC83071D}" type="presOf" srcId="{0AE22775-52A9-4EBB-9ABF-C70BC133BFE7}" destId="{D42029D6-1FEB-41A6-BEB7-4700B7A184E3}" srcOrd="0" destOrd="0" presId="urn:microsoft.com/office/officeart/2005/8/layout/pyramid2"/>
    <dgm:cxn modelId="{3A21F0E2-712A-4CDC-BE42-DFDAFFC5FA6D}" srcId="{0AE22775-52A9-4EBB-9ABF-C70BC133BFE7}" destId="{7389843F-83EF-4C53-B0C9-DC81CA198DE2}" srcOrd="0" destOrd="0" parTransId="{C4853140-B0D7-4E0E-8947-30FA765ABE6C}" sibTransId="{710ECA9B-C5B4-480D-ABF1-C340CBD1F20B}"/>
    <dgm:cxn modelId="{D98A412D-C9A9-42EB-8787-D15971F59722}" type="presOf" srcId="{7DAC8074-D8B2-41C1-A579-19CE44F97E02}" destId="{5FCE0986-4B0C-49E8-92DA-DF3834DDF5A3}" srcOrd="0" destOrd="0" presId="urn:microsoft.com/office/officeart/2005/8/layout/pyramid2"/>
    <dgm:cxn modelId="{03DD1AFB-1CDD-4761-BB4B-42DD111D21BF}" type="presOf" srcId="{6643252E-1E75-4836-B6A5-23B8CB493AD6}" destId="{FEF85F6D-9193-426B-A4CA-56EEDB5DFFC5}" srcOrd="0" destOrd="0" presId="urn:microsoft.com/office/officeart/2005/8/layout/pyramid2"/>
    <dgm:cxn modelId="{01DB02A8-63AE-4153-A855-18048AAFD3E8}" type="presOf" srcId="{7389843F-83EF-4C53-B0C9-DC81CA198DE2}" destId="{6F257F82-8220-430E-B2EC-3015DD0B7997}" srcOrd="0" destOrd="0" presId="urn:microsoft.com/office/officeart/2005/8/layout/pyramid2"/>
    <dgm:cxn modelId="{EE388AD4-D7C6-4E50-9958-EBC95A4213BB}" srcId="{0AE22775-52A9-4EBB-9ABF-C70BC133BFE7}" destId="{6643252E-1E75-4836-B6A5-23B8CB493AD6}" srcOrd="2" destOrd="0" parTransId="{82BA1EDC-7093-4794-8780-BC65346BA21A}" sibTransId="{4C8876BE-83D1-4292-A0FA-45195024BB44}"/>
    <dgm:cxn modelId="{7D9EDEA3-A1BE-4E39-A1AE-6862989DDF87}" type="presOf" srcId="{DDE680FD-BA6F-4C22-98FE-B9A79747D2D6}" destId="{01D42F67-0EDC-4245-8C48-F8B5CA56230F}" srcOrd="0" destOrd="0" presId="urn:microsoft.com/office/officeart/2005/8/layout/pyramid2"/>
    <dgm:cxn modelId="{6BEFC1ED-ED1E-4BAC-8317-2A64B61C40C9}" srcId="{0AE22775-52A9-4EBB-9ABF-C70BC133BFE7}" destId="{7DAC8074-D8B2-41C1-A579-19CE44F97E02}" srcOrd="4" destOrd="0" parTransId="{0AF2E55F-360E-475F-A29B-F700E2C2D9E5}" sibTransId="{5913CFED-95CC-417B-A807-335CC6767BBB}"/>
    <dgm:cxn modelId="{4D74B26E-0B18-40F2-876C-7B1EF9D2940F}" srcId="{0AE22775-52A9-4EBB-9ABF-C70BC133BFE7}" destId="{80F7CB76-8310-443A-9D88-0747A200A0C6}" srcOrd="1" destOrd="0" parTransId="{79933F55-61BB-40C0-98A7-0EF5EBC15CF0}" sibTransId="{20C3502A-8AC7-4EF7-99EF-2A1DC20A9808}"/>
    <dgm:cxn modelId="{07E3F867-444A-4D6B-ABE1-5E028673DFD2}" type="presOf" srcId="{80F7CB76-8310-443A-9D88-0747A200A0C6}" destId="{98CC861D-54A7-452C-AE08-29DCDEC782D4}" srcOrd="0" destOrd="0" presId="urn:microsoft.com/office/officeart/2005/8/layout/pyramid2"/>
    <dgm:cxn modelId="{B31B9039-EDA4-4787-982A-895889DBDFD0}" srcId="{0AE22775-52A9-4EBB-9ABF-C70BC133BFE7}" destId="{DDE680FD-BA6F-4C22-98FE-B9A79747D2D6}" srcOrd="3" destOrd="0" parTransId="{C52E57D0-6A0A-4921-8BBC-712B815242C0}" sibTransId="{B21E87A9-74B9-49F8-BC7B-D0F6DEE7F8B9}"/>
    <dgm:cxn modelId="{9512424B-BF84-4614-B487-E11074F61B6A}" type="presParOf" srcId="{D42029D6-1FEB-41A6-BEB7-4700B7A184E3}" destId="{D7F7E508-AC5F-4003-8141-69B33BA76607}" srcOrd="0" destOrd="0" presId="urn:microsoft.com/office/officeart/2005/8/layout/pyramid2"/>
    <dgm:cxn modelId="{95208E18-38BC-4D25-9A29-29B30D55263D}" type="presParOf" srcId="{D42029D6-1FEB-41A6-BEB7-4700B7A184E3}" destId="{9C53AB0F-48EB-4B5E-8F75-0B3AF4C4A30C}" srcOrd="1" destOrd="0" presId="urn:microsoft.com/office/officeart/2005/8/layout/pyramid2"/>
    <dgm:cxn modelId="{B72E8B74-9320-430B-A1E8-54F047AC6185}" type="presParOf" srcId="{9C53AB0F-48EB-4B5E-8F75-0B3AF4C4A30C}" destId="{6F257F82-8220-430E-B2EC-3015DD0B7997}" srcOrd="0" destOrd="0" presId="urn:microsoft.com/office/officeart/2005/8/layout/pyramid2"/>
    <dgm:cxn modelId="{4E4C1A97-82DD-48AF-90DE-E34A453AF261}" type="presParOf" srcId="{9C53AB0F-48EB-4B5E-8F75-0B3AF4C4A30C}" destId="{7102AB9C-DD71-4960-A109-463F2C438F03}" srcOrd="1" destOrd="0" presId="urn:microsoft.com/office/officeart/2005/8/layout/pyramid2"/>
    <dgm:cxn modelId="{626597D9-F5CD-4322-AC5F-6EBD360437E1}" type="presParOf" srcId="{9C53AB0F-48EB-4B5E-8F75-0B3AF4C4A30C}" destId="{98CC861D-54A7-452C-AE08-29DCDEC782D4}" srcOrd="2" destOrd="0" presId="urn:microsoft.com/office/officeart/2005/8/layout/pyramid2"/>
    <dgm:cxn modelId="{60FE2108-06D3-437D-838C-85FFDE1BE9CD}" type="presParOf" srcId="{9C53AB0F-48EB-4B5E-8F75-0B3AF4C4A30C}" destId="{94CE43EF-35F1-417A-BA8B-07E9B5BE043E}" srcOrd="3" destOrd="0" presId="urn:microsoft.com/office/officeart/2005/8/layout/pyramid2"/>
    <dgm:cxn modelId="{712AE637-01C2-47D4-BED4-94C595A90EB8}" type="presParOf" srcId="{9C53AB0F-48EB-4B5E-8F75-0B3AF4C4A30C}" destId="{FEF85F6D-9193-426B-A4CA-56EEDB5DFFC5}" srcOrd="4" destOrd="0" presId="urn:microsoft.com/office/officeart/2005/8/layout/pyramid2"/>
    <dgm:cxn modelId="{723CEF20-7461-42DF-A480-3E5E2D84EED3}" type="presParOf" srcId="{9C53AB0F-48EB-4B5E-8F75-0B3AF4C4A30C}" destId="{5F536C2B-D5F4-45E3-A8BD-D754B7CA922F}" srcOrd="5" destOrd="0" presId="urn:microsoft.com/office/officeart/2005/8/layout/pyramid2"/>
    <dgm:cxn modelId="{AA6DE515-62AE-4135-99B9-EB8C684DC0C7}" type="presParOf" srcId="{9C53AB0F-48EB-4B5E-8F75-0B3AF4C4A30C}" destId="{01D42F67-0EDC-4245-8C48-F8B5CA56230F}" srcOrd="6" destOrd="0" presId="urn:microsoft.com/office/officeart/2005/8/layout/pyramid2"/>
    <dgm:cxn modelId="{F39883E8-760D-4A57-B8E1-D3C5C13E2A29}" type="presParOf" srcId="{9C53AB0F-48EB-4B5E-8F75-0B3AF4C4A30C}" destId="{BF13EBDE-E11A-46A0-BD48-E9A9F3BBE6BA}" srcOrd="7" destOrd="0" presId="urn:microsoft.com/office/officeart/2005/8/layout/pyramid2"/>
    <dgm:cxn modelId="{53730C4C-0F22-457F-AB73-04B5D079F64F}" type="presParOf" srcId="{9C53AB0F-48EB-4B5E-8F75-0B3AF4C4A30C}" destId="{5FCE0986-4B0C-49E8-92DA-DF3834DDF5A3}" srcOrd="8" destOrd="0" presId="urn:microsoft.com/office/officeart/2005/8/layout/pyramid2"/>
    <dgm:cxn modelId="{90D647EB-394F-44DF-80B7-F415E9796C11}" type="presParOf" srcId="{9C53AB0F-48EB-4B5E-8F75-0B3AF4C4A30C}" destId="{630F40FC-7B94-49D4-9AF9-53BA42E02C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56AD1-9F57-4F9B-A423-C98EA10278F4}" type="doc">
      <dgm:prSet loTypeId="urn:microsoft.com/office/officeart/2005/8/layout/process2" loCatId="process" qsTypeId="urn:microsoft.com/office/officeart/2005/8/quickstyle/simple2" qsCatId="simple" csTypeId="urn:microsoft.com/office/officeart/2005/8/colors/colorful2" csCatId="colorful" phldr="1"/>
      <dgm:spPr/>
    </dgm:pt>
    <dgm:pt modelId="{0857B67B-C618-4FB0-96F3-3792B2007AD0}">
      <dgm:prSet phldrT="[Текст]" custT="1"/>
      <dgm:spPr/>
      <dgm:t>
        <a:bodyPr/>
        <a:lstStyle/>
        <a:p>
          <a:r>
            <a:rPr lang="ru-RU" sz="1600" dirty="0" smtClean="0"/>
            <a:t>Цитируемость </a:t>
          </a:r>
          <a:endParaRPr lang="ru-RU" sz="1600" dirty="0"/>
        </a:p>
      </dgm:t>
    </dgm:pt>
    <dgm:pt modelId="{D870BDFC-3BF1-471B-AE77-15AAFDF0B555}" type="parTrans" cxnId="{6FC6DC8E-3004-4620-A29B-C9C9E7401034}">
      <dgm:prSet/>
      <dgm:spPr/>
      <dgm:t>
        <a:bodyPr/>
        <a:lstStyle/>
        <a:p>
          <a:endParaRPr lang="ru-RU"/>
        </a:p>
      </dgm:t>
    </dgm:pt>
    <dgm:pt modelId="{923724AD-F851-45C9-9D83-A0BE6E23789E}" type="sibTrans" cxnId="{6FC6DC8E-3004-4620-A29B-C9C9E7401034}">
      <dgm:prSet/>
      <dgm:spPr/>
      <dgm:t>
        <a:bodyPr/>
        <a:lstStyle/>
        <a:p>
          <a:endParaRPr lang="ru-RU"/>
        </a:p>
      </dgm:t>
    </dgm:pt>
    <dgm:pt modelId="{9842B89D-BFF5-418B-8B58-B1FADF4651DB}">
      <dgm:prSet phldrT="[Текст]" custT="1"/>
      <dgm:spPr/>
      <dgm:t>
        <a:bodyPr/>
        <a:lstStyle/>
        <a:p>
          <a:r>
            <a:rPr lang="ru-RU" sz="1600" dirty="0" smtClean="0"/>
            <a:t>Многогранность </a:t>
          </a:r>
          <a:endParaRPr lang="ru-RU" sz="1600" dirty="0"/>
        </a:p>
      </dgm:t>
    </dgm:pt>
    <dgm:pt modelId="{8F6859DA-6BF9-43F7-B4D1-2F11F4E014E8}" type="parTrans" cxnId="{B98E209C-CD78-45B3-8284-FDD455D50808}">
      <dgm:prSet/>
      <dgm:spPr/>
      <dgm:t>
        <a:bodyPr/>
        <a:lstStyle/>
        <a:p>
          <a:endParaRPr lang="ru-RU"/>
        </a:p>
      </dgm:t>
    </dgm:pt>
    <dgm:pt modelId="{FEBD3C79-A8D3-4116-8C8E-BEB61AFD7262}" type="sibTrans" cxnId="{B98E209C-CD78-45B3-8284-FDD455D50808}">
      <dgm:prSet/>
      <dgm:spPr/>
      <dgm:t>
        <a:bodyPr/>
        <a:lstStyle/>
        <a:p>
          <a:endParaRPr lang="ru-RU"/>
        </a:p>
      </dgm:t>
    </dgm:pt>
    <dgm:pt modelId="{3D6D3058-29A7-4B42-83A8-57AD14C8865C}">
      <dgm:prSet phldrT="[Текст]" custT="1"/>
      <dgm:spPr/>
      <dgm:t>
        <a:bodyPr/>
        <a:lstStyle/>
        <a:p>
          <a:r>
            <a:rPr lang="ru-RU" sz="1600" dirty="0" smtClean="0"/>
            <a:t>Диссертации</a:t>
          </a:r>
          <a:r>
            <a:rPr lang="ru-RU" sz="2000" dirty="0" smtClean="0"/>
            <a:t> </a:t>
          </a:r>
          <a:endParaRPr lang="ru-RU" sz="2000" dirty="0"/>
        </a:p>
      </dgm:t>
    </dgm:pt>
    <dgm:pt modelId="{17F9ADF2-6602-44CA-9F17-3FCCCE7C2030}" type="parTrans" cxnId="{B1BE2900-64B0-42A2-9E76-F3139956A2CB}">
      <dgm:prSet/>
      <dgm:spPr/>
      <dgm:t>
        <a:bodyPr/>
        <a:lstStyle/>
        <a:p>
          <a:endParaRPr lang="ru-RU"/>
        </a:p>
      </dgm:t>
    </dgm:pt>
    <dgm:pt modelId="{8F38CE9C-E941-459C-B26E-DCC41F76C393}" type="sibTrans" cxnId="{B1BE2900-64B0-42A2-9E76-F3139956A2CB}">
      <dgm:prSet/>
      <dgm:spPr/>
      <dgm:t>
        <a:bodyPr/>
        <a:lstStyle/>
        <a:p>
          <a:endParaRPr lang="ru-RU"/>
        </a:p>
      </dgm:t>
    </dgm:pt>
    <dgm:pt modelId="{22C18497-772B-4D9A-BB08-0FA879557E57}" type="pres">
      <dgm:prSet presAssocID="{20B56AD1-9F57-4F9B-A423-C98EA10278F4}" presName="linearFlow" presStyleCnt="0">
        <dgm:presLayoutVars>
          <dgm:resizeHandles val="exact"/>
        </dgm:presLayoutVars>
      </dgm:prSet>
      <dgm:spPr/>
    </dgm:pt>
    <dgm:pt modelId="{9F96CDB0-4210-45D6-B0B7-2A37602BD130}" type="pres">
      <dgm:prSet presAssocID="{0857B67B-C618-4FB0-96F3-3792B2007A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019A6-71E6-4ED5-83B1-BD7EC1840E59}" type="pres">
      <dgm:prSet presAssocID="{923724AD-F851-45C9-9D83-A0BE6E2378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DE3408F-DBB3-4A91-A86E-FC3A99EC22CB}" type="pres">
      <dgm:prSet presAssocID="{923724AD-F851-45C9-9D83-A0BE6E23789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2135531-D417-452D-8B75-173815CB08B7}" type="pres">
      <dgm:prSet presAssocID="{9842B89D-BFF5-418B-8B58-B1FADF4651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6223B-3CC3-4561-87C5-5798DCC1115D}" type="pres">
      <dgm:prSet presAssocID="{FEBD3C79-A8D3-4116-8C8E-BEB61AFD726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F3B5231-6ED4-43B0-A65D-85D9095E3DB4}" type="pres">
      <dgm:prSet presAssocID="{FEBD3C79-A8D3-4116-8C8E-BEB61AFD726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E420B61-F826-4326-9BBC-AE3C0DF65B2E}" type="pres">
      <dgm:prSet presAssocID="{3D6D3058-29A7-4B42-83A8-57AD14C886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D921E-2F31-4F45-8899-794EDF198DDF}" type="presOf" srcId="{FEBD3C79-A8D3-4116-8C8E-BEB61AFD7262}" destId="{2006223B-3CC3-4561-87C5-5798DCC1115D}" srcOrd="0" destOrd="0" presId="urn:microsoft.com/office/officeart/2005/8/layout/process2"/>
    <dgm:cxn modelId="{B1BE2900-64B0-42A2-9E76-F3139956A2CB}" srcId="{20B56AD1-9F57-4F9B-A423-C98EA10278F4}" destId="{3D6D3058-29A7-4B42-83A8-57AD14C8865C}" srcOrd="2" destOrd="0" parTransId="{17F9ADF2-6602-44CA-9F17-3FCCCE7C2030}" sibTransId="{8F38CE9C-E941-459C-B26E-DCC41F76C393}"/>
    <dgm:cxn modelId="{458C13C0-3B53-4F75-B2AA-C6805CFFEE6C}" type="presOf" srcId="{0857B67B-C618-4FB0-96F3-3792B2007AD0}" destId="{9F96CDB0-4210-45D6-B0B7-2A37602BD130}" srcOrd="0" destOrd="0" presId="urn:microsoft.com/office/officeart/2005/8/layout/process2"/>
    <dgm:cxn modelId="{650DF31D-6F48-4894-AC28-988AA96B9DF7}" type="presOf" srcId="{FEBD3C79-A8D3-4116-8C8E-BEB61AFD7262}" destId="{AF3B5231-6ED4-43B0-A65D-85D9095E3DB4}" srcOrd="1" destOrd="0" presId="urn:microsoft.com/office/officeart/2005/8/layout/process2"/>
    <dgm:cxn modelId="{6FC6DC8E-3004-4620-A29B-C9C9E7401034}" srcId="{20B56AD1-9F57-4F9B-A423-C98EA10278F4}" destId="{0857B67B-C618-4FB0-96F3-3792B2007AD0}" srcOrd="0" destOrd="0" parTransId="{D870BDFC-3BF1-471B-AE77-15AAFDF0B555}" sibTransId="{923724AD-F851-45C9-9D83-A0BE6E23789E}"/>
    <dgm:cxn modelId="{B98E209C-CD78-45B3-8284-FDD455D50808}" srcId="{20B56AD1-9F57-4F9B-A423-C98EA10278F4}" destId="{9842B89D-BFF5-418B-8B58-B1FADF4651DB}" srcOrd="1" destOrd="0" parTransId="{8F6859DA-6BF9-43F7-B4D1-2F11F4E014E8}" sibTransId="{FEBD3C79-A8D3-4116-8C8E-BEB61AFD7262}"/>
    <dgm:cxn modelId="{D73FE1EF-E6FF-48EB-A9F0-0A32AD5F719A}" type="presOf" srcId="{3D6D3058-29A7-4B42-83A8-57AD14C8865C}" destId="{5E420B61-F826-4326-9BBC-AE3C0DF65B2E}" srcOrd="0" destOrd="0" presId="urn:microsoft.com/office/officeart/2005/8/layout/process2"/>
    <dgm:cxn modelId="{2567787E-531E-4C18-8D2B-4C768F251E96}" type="presOf" srcId="{923724AD-F851-45C9-9D83-A0BE6E23789E}" destId="{6DE3408F-DBB3-4A91-A86E-FC3A99EC22CB}" srcOrd="1" destOrd="0" presId="urn:microsoft.com/office/officeart/2005/8/layout/process2"/>
    <dgm:cxn modelId="{86323125-D7BB-429D-9074-CD54E589CFC0}" type="presOf" srcId="{923724AD-F851-45C9-9D83-A0BE6E23789E}" destId="{900019A6-71E6-4ED5-83B1-BD7EC1840E59}" srcOrd="0" destOrd="0" presId="urn:microsoft.com/office/officeart/2005/8/layout/process2"/>
    <dgm:cxn modelId="{4FB1660E-4E04-4025-8BEA-8D9F04174518}" type="presOf" srcId="{20B56AD1-9F57-4F9B-A423-C98EA10278F4}" destId="{22C18497-772B-4D9A-BB08-0FA879557E57}" srcOrd="0" destOrd="0" presId="urn:microsoft.com/office/officeart/2005/8/layout/process2"/>
    <dgm:cxn modelId="{D1451B19-504F-43BD-A000-3CEE1DFD7FF0}" type="presOf" srcId="{9842B89D-BFF5-418B-8B58-B1FADF4651DB}" destId="{92135531-D417-452D-8B75-173815CB08B7}" srcOrd="0" destOrd="0" presId="urn:microsoft.com/office/officeart/2005/8/layout/process2"/>
    <dgm:cxn modelId="{85DD3976-A30C-44D9-BA27-F0DE26E43E37}" type="presParOf" srcId="{22C18497-772B-4D9A-BB08-0FA879557E57}" destId="{9F96CDB0-4210-45D6-B0B7-2A37602BD130}" srcOrd="0" destOrd="0" presId="urn:microsoft.com/office/officeart/2005/8/layout/process2"/>
    <dgm:cxn modelId="{14A06114-75D9-4622-A60B-FD32462CF2F3}" type="presParOf" srcId="{22C18497-772B-4D9A-BB08-0FA879557E57}" destId="{900019A6-71E6-4ED5-83B1-BD7EC1840E59}" srcOrd="1" destOrd="0" presId="urn:microsoft.com/office/officeart/2005/8/layout/process2"/>
    <dgm:cxn modelId="{33D850CE-49AE-45FF-A5D4-E1C665B155FD}" type="presParOf" srcId="{900019A6-71E6-4ED5-83B1-BD7EC1840E59}" destId="{6DE3408F-DBB3-4A91-A86E-FC3A99EC22CB}" srcOrd="0" destOrd="0" presId="urn:microsoft.com/office/officeart/2005/8/layout/process2"/>
    <dgm:cxn modelId="{360E755C-60C4-4763-82FE-8AAFCC5DADAE}" type="presParOf" srcId="{22C18497-772B-4D9A-BB08-0FA879557E57}" destId="{92135531-D417-452D-8B75-173815CB08B7}" srcOrd="2" destOrd="0" presId="urn:microsoft.com/office/officeart/2005/8/layout/process2"/>
    <dgm:cxn modelId="{FCF2A8F0-767C-4D72-B609-BB7032F0C74F}" type="presParOf" srcId="{22C18497-772B-4D9A-BB08-0FA879557E57}" destId="{2006223B-3CC3-4561-87C5-5798DCC1115D}" srcOrd="3" destOrd="0" presId="urn:microsoft.com/office/officeart/2005/8/layout/process2"/>
    <dgm:cxn modelId="{0116416C-90BA-4A80-9D2A-D242F4F712CB}" type="presParOf" srcId="{2006223B-3CC3-4561-87C5-5798DCC1115D}" destId="{AF3B5231-6ED4-43B0-A65D-85D9095E3DB4}" srcOrd="0" destOrd="0" presId="urn:microsoft.com/office/officeart/2005/8/layout/process2"/>
    <dgm:cxn modelId="{5441FECD-8276-44AC-BFED-215085F84A8D}" type="presParOf" srcId="{22C18497-772B-4D9A-BB08-0FA879557E57}" destId="{5E420B61-F826-4326-9BBC-AE3C0DF65B2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346BB3-5949-43D6-A27C-08241704320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87384CA-0837-4B46-A30C-57285B191464}">
      <dgm:prSet phldrT="[Текст]" custT="1"/>
      <dgm:spPr/>
      <dgm:t>
        <a:bodyPr/>
        <a:lstStyle/>
        <a:p>
          <a:pPr algn="ctr"/>
          <a:r>
            <a:rPr lang="ru-RU" sz="1800" b="1" smtClean="0"/>
            <a:t>      ПАСПОРТ НАУЧНОЙ ШКОЛЫ</a:t>
          </a:r>
          <a:endParaRPr lang="ru-RU" sz="1800" b="1" dirty="0"/>
        </a:p>
      </dgm:t>
    </dgm:pt>
    <dgm:pt modelId="{7C153BFD-E79A-4E6B-8F15-8C93F0BFC018}" type="parTrans" cxnId="{6E6863DA-0158-4022-B18A-9638BF5E34AC}">
      <dgm:prSet/>
      <dgm:spPr/>
      <dgm:t>
        <a:bodyPr/>
        <a:lstStyle/>
        <a:p>
          <a:endParaRPr lang="ru-RU"/>
        </a:p>
      </dgm:t>
    </dgm:pt>
    <dgm:pt modelId="{4FDA8AA9-6D25-4417-9AF7-53980F29DF0D}" type="sibTrans" cxnId="{6E6863DA-0158-4022-B18A-9638BF5E34AC}">
      <dgm:prSet/>
      <dgm:spPr/>
      <dgm:t>
        <a:bodyPr/>
        <a:lstStyle/>
        <a:p>
          <a:endParaRPr lang="ru-RU"/>
        </a:p>
      </dgm:t>
    </dgm:pt>
    <dgm:pt modelId="{4C4934BB-5D04-496F-9D20-854EFFBE46E3}">
      <dgm:prSet phldrT="[Текст]" custT="1"/>
      <dgm:spPr/>
      <dgm:t>
        <a:bodyPr/>
        <a:lstStyle/>
        <a:p>
          <a:r>
            <a:rPr lang="ru-RU" sz="1800" dirty="0" smtClean="0"/>
            <a:t>ПЛАН РАБОТЫ НАУЧНО-УЧЕБНОЙ ЛАБОРАТОРИИ</a:t>
          </a:r>
          <a:endParaRPr lang="ru-RU" sz="1800" dirty="0"/>
        </a:p>
      </dgm:t>
    </dgm:pt>
    <dgm:pt modelId="{E6392887-E368-48A1-9900-780CB6FCDA98}" type="parTrans" cxnId="{C1E27EDF-7869-4AE3-8CFB-AA687BA0D9D7}">
      <dgm:prSet/>
      <dgm:spPr/>
      <dgm:t>
        <a:bodyPr/>
        <a:lstStyle/>
        <a:p>
          <a:endParaRPr lang="ru-RU"/>
        </a:p>
      </dgm:t>
    </dgm:pt>
    <dgm:pt modelId="{8FA4CB08-8667-442D-A2BC-6AE0D39AA2D6}" type="sibTrans" cxnId="{C1E27EDF-7869-4AE3-8CFB-AA687BA0D9D7}">
      <dgm:prSet/>
      <dgm:spPr/>
      <dgm:t>
        <a:bodyPr/>
        <a:lstStyle/>
        <a:p>
          <a:endParaRPr lang="ru-RU"/>
        </a:p>
      </dgm:t>
    </dgm:pt>
    <dgm:pt modelId="{A7F38D1E-9163-4862-A13F-9CA369B92574}">
      <dgm:prSet phldrT="[Текст]" custT="1"/>
      <dgm:spPr/>
      <dgm:t>
        <a:bodyPr/>
        <a:lstStyle/>
        <a:p>
          <a:r>
            <a:rPr lang="ru-RU" sz="1800" dirty="0" smtClean="0"/>
            <a:t>Другая документация по необходимости</a:t>
          </a:r>
          <a:endParaRPr lang="ru-RU" sz="1800" dirty="0"/>
        </a:p>
      </dgm:t>
    </dgm:pt>
    <dgm:pt modelId="{71C16A9E-4EF9-410F-9D3F-2920D8953A9C}" type="parTrans" cxnId="{EC6870FB-AE02-40E9-9ED9-984C591990A1}">
      <dgm:prSet/>
      <dgm:spPr/>
      <dgm:t>
        <a:bodyPr/>
        <a:lstStyle/>
        <a:p>
          <a:endParaRPr lang="ru-RU"/>
        </a:p>
      </dgm:t>
    </dgm:pt>
    <dgm:pt modelId="{769F3F13-58A3-408A-91B8-2D7A694B1BE9}" type="sibTrans" cxnId="{EC6870FB-AE02-40E9-9ED9-984C591990A1}">
      <dgm:prSet/>
      <dgm:spPr/>
      <dgm:t>
        <a:bodyPr/>
        <a:lstStyle/>
        <a:p>
          <a:endParaRPr lang="ru-RU"/>
        </a:p>
      </dgm:t>
    </dgm:pt>
    <dgm:pt modelId="{0A14ADD7-E806-4BA3-B294-C7F818DD5AD9}">
      <dgm:prSet/>
      <dgm:spPr/>
      <dgm:t>
        <a:bodyPr/>
        <a:lstStyle/>
        <a:p>
          <a:endParaRPr lang="ru-RU"/>
        </a:p>
      </dgm:t>
    </dgm:pt>
    <dgm:pt modelId="{221AA499-3E5B-40DC-B138-B1BBD14C4BFE}" type="parTrans" cxnId="{5BEB48DC-FEE7-4E9E-BE39-AFA97A9D62C5}">
      <dgm:prSet/>
      <dgm:spPr/>
      <dgm:t>
        <a:bodyPr/>
        <a:lstStyle/>
        <a:p>
          <a:endParaRPr lang="ru-RU"/>
        </a:p>
      </dgm:t>
    </dgm:pt>
    <dgm:pt modelId="{19B2D939-BA61-4D8D-B8EE-4CEDFE1A595E}" type="sibTrans" cxnId="{5BEB48DC-FEE7-4E9E-BE39-AFA97A9D62C5}">
      <dgm:prSet/>
      <dgm:spPr/>
      <dgm:t>
        <a:bodyPr/>
        <a:lstStyle/>
        <a:p>
          <a:endParaRPr lang="ru-RU"/>
        </a:p>
      </dgm:t>
    </dgm:pt>
    <dgm:pt modelId="{7760094C-3089-46CE-B8C6-ADDFA7235709}">
      <dgm:prSet/>
      <dgm:spPr/>
      <dgm:t>
        <a:bodyPr/>
        <a:lstStyle/>
        <a:p>
          <a:endParaRPr lang="ru-RU"/>
        </a:p>
      </dgm:t>
    </dgm:pt>
    <dgm:pt modelId="{B7D4CF1F-7FDB-4FFD-8E77-7C6837DB4032}" type="parTrans" cxnId="{1E6C0FBA-508A-4CFC-9677-A3B6BAE93ACA}">
      <dgm:prSet/>
      <dgm:spPr/>
      <dgm:t>
        <a:bodyPr/>
        <a:lstStyle/>
        <a:p>
          <a:endParaRPr lang="ru-RU"/>
        </a:p>
      </dgm:t>
    </dgm:pt>
    <dgm:pt modelId="{21A3AB02-7DEF-4937-AADD-E34384549ECE}" type="sibTrans" cxnId="{1E6C0FBA-508A-4CFC-9677-A3B6BAE93ACA}">
      <dgm:prSet/>
      <dgm:spPr/>
      <dgm:t>
        <a:bodyPr/>
        <a:lstStyle/>
        <a:p>
          <a:endParaRPr lang="ru-RU"/>
        </a:p>
      </dgm:t>
    </dgm:pt>
    <dgm:pt modelId="{7EFF8445-06C1-4B27-BEC8-853B209E14A3}">
      <dgm:prSet/>
      <dgm:spPr/>
      <dgm:t>
        <a:bodyPr/>
        <a:lstStyle/>
        <a:p>
          <a:endParaRPr lang="ru-RU"/>
        </a:p>
      </dgm:t>
    </dgm:pt>
    <dgm:pt modelId="{920EFBC9-6A31-4C92-9354-2A42D6086727}" type="parTrans" cxnId="{D175C914-EFBF-43C5-BF87-8313208D04E9}">
      <dgm:prSet/>
      <dgm:spPr/>
      <dgm:t>
        <a:bodyPr/>
        <a:lstStyle/>
        <a:p>
          <a:endParaRPr lang="ru-RU"/>
        </a:p>
      </dgm:t>
    </dgm:pt>
    <dgm:pt modelId="{34C6127D-E8D8-4E63-B9D1-046626B7E45F}" type="sibTrans" cxnId="{D175C914-EFBF-43C5-BF87-8313208D04E9}">
      <dgm:prSet/>
      <dgm:spPr/>
      <dgm:t>
        <a:bodyPr/>
        <a:lstStyle/>
        <a:p>
          <a:endParaRPr lang="ru-RU"/>
        </a:p>
      </dgm:t>
    </dgm:pt>
    <dgm:pt modelId="{DDCBECD0-C8E1-4C4C-A452-727DE28002F5}" type="pres">
      <dgm:prSet presAssocID="{F5346BB3-5949-43D6-A27C-08241704320D}" presName="linearFlow" presStyleCnt="0">
        <dgm:presLayoutVars>
          <dgm:dir/>
          <dgm:resizeHandles val="exact"/>
        </dgm:presLayoutVars>
      </dgm:prSet>
      <dgm:spPr/>
    </dgm:pt>
    <dgm:pt modelId="{54C37765-CDB3-43DD-B1F4-DCDC95789FE6}" type="pres">
      <dgm:prSet presAssocID="{887384CA-0837-4B46-A30C-57285B191464}" presName="composite" presStyleCnt="0"/>
      <dgm:spPr/>
    </dgm:pt>
    <dgm:pt modelId="{36B3E88B-7CA5-48F2-824C-13661B26E837}" type="pres">
      <dgm:prSet presAssocID="{887384CA-0837-4B46-A30C-57285B191464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B80529-2B8A-49E1-9479-74E721CBAEFD}" type="pres">
      <dgm:prSet presAssocID="{887384CA-0837-4B46-A30C-57285B19146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4CDB9-7966-43EC-BB77-32531660176C}" type="pres">
      <dgm:prSet presAssocID="{4FDA8AA9-6D25-4417-9AF7-53980F29DF0D}" presName="spacing" presStyleCnt="0"/>
      <dgm:spPr/>
    </dgm:pt>
    <dgm:pt modelId="{5FC4610E-D040-4DEB-8B95-99635DEF2134}" type="pres">
      <dgm:prSet presAssocID="{0A14ADD7-E806-4BA3-B294-C7F818DD5AD9}" presName="composite" presStyleCnt="0"/>
      <dgm:spPr/>
    </dgm:pt>
    <dgm:pt modelId="{98AE18EA-D856-4764-8A32-3B948FE86838}" type="pres">
      <dgm:prSet presAssocID="{0A14ADD7-E806-4BA3-B294-C7F818DD5AD9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4B8B8B-CDAC-4C20-B98E-A292C13FBBF5}" type="pres">
      <dgm:prSet presAssocID="{0A14ADD7-E806-4BA3-B294-C7F818DD5AD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F616B-8DBC-442A-A2F3-A888B8849DD3}" type="pres">
      <dgm:prSet presAssocID="{19B2D939-BA61-4D8D-B8EE-4CEDFE1A595E}" presName="spacing" presStyleCnt="0"/>
      <dgm:spPr/>
    </dgm:pt>
    <dgm:pt modelId="{963AFE4F-C92D-4CF0-B5E9-0C3732E77986}" type="pres">
      <dgm:prSet presAssocID="{7760094C-3089-46CE-B8C6-ADDFA7235709}" presName="composite" presStyleCnt="0"/>
      <dgm:spPr/>
    </dgm:pt>
    <dgm:pt modelId="{FAB0B135-4991-488D-A2DD-8647BFF3370D}" type="pres">
      <dgm:prSet presAssocID="{7760094C-3089-46CE-B8C6-ADDFA7235709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9135E5E-BF88-41A5-884B-9BF946D39599}" type="pres">
      <dgm:prSet presAssocID="{7760094C-3089-46CE-B8C6-ADDFA7235709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E8731-848A-40AB-B415-8B83FD16EAA4}" type="pres">
      <dgm:prSet presAssocID="{21A3AB02-7DEF-4937-AADD-E34384549ECE}" presName="spacing" presStyleCnt="0"/>
      <dgm:spPr/>
    </dgm:pt>
    <dgm:pt modelId="{9398C092-6EDB-45BF-8DC5-9B77139550D5}" type="pres">
      <dgm:prSet presAssocID="{7EFF8445-06C1-4B27-BEC8-853B209E14A3}" presName="composite" presStyleCnt="0"/>
      <dgm:spPr/>
    </dgm:pt>
    <dgm:pt modelId="{1B91E473-9FB5-4E4A-9BE2-01BC5ED8DAEE}" type="pres">
      <dgm:prSet presAssocID="{7EFF8445-06C1-4B27-BEC8-853B209E14A3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74E4B1-CCB5-4D34-8D79-CDB6B4F55DBC}" type="pres">
      <dgm:prSet presAssocID="{7EFF8445-06C1-4B27-BEC8-853B209E14A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67BEB-9178-4BD1-8424-0102AD676317}" type="pres">
      <dgm:prSet presAssocID="{34C6127D-E8D8-4E63-B9D1-046626B7E45F}" presName="spacing" presStyleCnt="0"/>
      <dgm:spPr/>
    </dgm:pt>
    <dgm:pt modelId="{FD02DC25-5F92-4167-B790-EC44F19A74E8}" type="pres">
      <dgm:prSet presAssocID="{4C4934BB-5D04-496F-9D20-854EFFBE46E3}" presName="composite" presStyleCnt="0"/>
      <dgm:spPr/>
    </dgm:pt>
    <dgm:pt modelId="{6482655B-3048-4B20-BAD6-590849B8BDAF}" type="pres">
      <dgm:prSet presAssocID="{4C4934BB-5D04-496F-9D20-854EFFBE46E3}" presName="imgShp" presStyleLbl="fgImgPlace1" presStyleIdx="4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381CAA-6DC2-4CFA-B3BC-26FFC0C101A3}" type="pres">
      <dgm:prSet presAssocID="{4C4934BB-5D04-496F-9D20-854EFFBE46E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DB597-4FD8-4C38-B516-4227BD847D40}" type="pres">
      <dgm:prSet presAssocID="{8FA4CB08-8667-442D-A2BC-6AE0D39AA2D6}" presName="spacing" presStyleCnt="0"/>
      <dgm:spPr/>
    </dgm:pt>
    <dgm:pt modelId="{356ADAD5-5961-4E29-A743-0B3CB749F029}" type="pres">
      <dgm:prSet presAssocID="{A7F38D1E-9163-4862-A13F-9CA369B92574}" presName="composite" presStyleCnt="0"/>
      <dgm:spPr/>
    </dgm:pt>
    <dgm:pt modelId="{DA5E7C18-BF36-4F05-B95B-96747B1FC913}" type="pres">
      <dgm:prSet presAssocID="{A7F38D1E-9163-4862-A13F-9CA369B92574}" presName="imgShp" presStyleLbl="fgImgPlace1" presStyleIdx="5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96F767-4E76-46D3-8ACD-CF94A556D5FD}" type="pres">
      <dgm:prSet presAssocID="{A7F38D1E-9163-4862-A13F-9CA369B92574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56D54C-C0CC-4666-938F-B7544E7A3858}" type="presOf" srcId="{7EFF8445-06C1-4B27-BEC8-853B209E14A3}" destId="{9B74E4B1-CCB5-4D34-8D79-CDB6B4F55DBC}" srcOrd="0" destOrd="0" presId="urn:microsoft.com/office/officeart/2005/8/layout/vList3"/>
    <dgm:cxn modelId="{6E6863DA-0158-4022-B18A-9638BF5E34AC}" srcId="{F5346BB3-5949-43D6-A27C-08241704320D}" destId="{887384CA-0837-4B46-A30C-57285B191464}" srcOrd="0" destOrd="0" parTransId="{7C153BFD-E79A-4E6B-8F15-8C93F0BFC018}" sibTransId="{4FDA8AA9-6D25-4417-9AF7-53980F29DF0D}"/>
    <dgm:cxn modelId="{796B2882-2C5E-4A9F-84BE-88319DC03C91}" type="presOf" srcId="{4C4934BB-5D04-496F-9D20-854EFFBE46E3}" destId="{9B381CAA-6DC2-4CFA-B3BC-26FFC0C101A3}" srcOrd="0" destOrd="0" presId="urn:microsoft.com/office/officeart/2005/8/layout/vList3"/>
    <dgm:cxn modelId="{8A6A73EA-2252-4376-955F-0C913FC57AC3}" type="presOf" srcId="{0A14ADD7-E806-4BA3-B294-C7F818DD5AD9}" destId="{B64B8B8B-CDAC-4C20-B98E-A292C13FBBF5}" srcOrd="0" destOrd="0" presId="urn:microsoft.com/office/officeart/2005/8/layout/vList3"/>
    <dgm:cxn modelId="{EC6870FB-AE02-40E9-9ED9-984C591990A1}" srcId="{F5346BB3-5949-43D6-A27C-08241704320D}" destId="{A7F38D1E-9163-4862-A13F-9CA369B92574}" srcOrd="5" destOrd="0" parTransId="{71C16A9E-4EF9-410F-9D3F-2920D8953A9C}" sibTransId="{769F3F13-58A3-408A-91B8-2D7A694B1BE9}"/>
    <dgm:cxn modelId="{1E6C0FBA-508A-4CFC-9677-A3B6BAE93ACA}" srcId="{F5346BB3-5949-43D6-A27C-08241704320D}" destId="{7760094C-3089-46CE-B8C6-ADDFA7235709}" srcOrd="2" destOrd="0" parTransId="{B7D4CF1F-7FDB-4FFD-8E77-7C6837DB4032}" sibTransId="{21A3AB02-7DEF-4937-AADD-E34384549ECE}"/>
    <dgm:cxn modelId="{910CC326-7E2F-4B8B-AB22-61164FCC6AB7}" type="presOf" srcId="{A7F38D1E-9163-4862-A13F-9CA369B92574}" destId="{9796F767-4E76-46D3-8ACD-CF94A556D5FD}" srcOrd="0" destOrd="0" presId="urn:microsoft.com/office/officeart/2005/8/layout/vList3"/>
    <dgm:cxn modelId="{0898C6D8-92BA-4DCC-A0E4-B9F4BD094A44}" type="presOf" srcId="{F5346BB3-5949-43D6-A27C-08241704320D}" destId="{DDCBECD0-C8E1-4C4C-A452-727DE28002F5}" srcOrd="0" destOrd="0" presId="urn:microsoft.com/office/officeart/2005/8/layout/vList3"/>
    <dgm:cxn modelId="{D175C914-EFBF-43C5-BF87-8313208D04E9}" srcId="{F5346BB3-5949-43D6-A27C-08241704320D}" destId="{7EFF8445-06C1-4B27-BEC8-853B209E14A3}" srcOrd="3" destOrd="0" parTransId="{920EFBC9-6A31-4C92-9354-2A42D6086727}" sibTransId="{34C6127D-E8D8-4E63-B9D1-046626B7E45F}"/>
    <dgm:cxn modelId="{5BEB48DC-FEE7-4E9E-BE39-AFA97A9D62C5}" srcId="{F5346BB3-5949-43D6-A27C-08241704320D}" destId="{0A14ADD7-E806-4BA3-B294-C7F818DD5AD9}" srcOrd="1" destOrd="0" parTransId="{221AA499-3E5B-40DC-B138-B1BBD14C4BFE}" sibTransId="{19B2D939-BA61-4D8D-B8EE-4CEDFE1A595E}"/>
    <dgm:cxn modelId="{288EA7CB-E982-4932-8B03-3C5351F64BA7}" type="presOf" srcId="{887384CA-0837-4B46-A30C-57285B191464}" destId="{65B80529-2B8A-49E1-9479-74E721CBAEFD}" srcOrd="0" destOrd="0" presId="urn:microsoft.com/office/officeart/2005/8/layout/vList3"/>
    <dgm:cxn modelId="{C1E27EDF-7869-4AE3-8CFB-AA687BA0D9D7}" srcId="{F5346BB3-5949-43D6-A27C-08241704320D}" destId="{4C4934BB-5D04-496F-9D20-854EFFBE46E3}" srcOrd="4" destOrd="0" parTransId="{E6392887-E368-48A1-9900-780CB6FCDA98}" sibTransId="{8FA4CB08-8667-442D-A2BC-6AE0D39AA2D6}"/>
    <dgm:cxn modelId="{70947EB3-2A82-4ECB-B8FF-A0F7DE995D68}" type="presOf" srcId="{7760094C-3089-46CE-B8C6-ADDFA7235709}" destId="{69135E5E-BF88-41A5-884B-9BF946D39599}" srcOrd="0" destOrd="0" presId="urn:microsoft.com/office/officeart/2005/8/layout/vList3"/>
    <dgm:cxn modelId="{63C87D16-A8D2-4FA2-A9FF-58A6D8572624}" type="presParOf" srcId="{DDCBECD0-C8E1-4C4C-A452-727DE28002F5}" destId="{54C37765-CDB3-43DD-B1F4-DCDC95789FE6}" srcOrd="0" destOrd="0" presId="urn:microsoft.com/office/officeart/2005/8/layout/vList3"/>
    <dgm:cxn modelId="{FDE0D2CE-2260-467E-83AC-9C37FAA075BB}" type="presParOf" srcId="{54C37765-CDB3-43DD-B1F4-DCDC95789FE6}" destId="{36B3E88B-7CA5-48F2-824C-13661B26E837}" srcOrd="0" destOrd="0" presId="urn:microsoft.com/office/officeart/2005/8/layout/vList3"/>
    <dgm:cxn modelId="{B1F285BF-9F7E-4767-85F4-4D4E71E9BB93}" type="presParOf" srcId="{54C37765-CDB3-43DD-B1F4-DCDC95789FE6}" destId="{65B80529-2B8A-49E1-9479-74E721CBAEFD}" srcOrd="1" destOrd="0" presId="urn:microsoft.com/office/officeart/2005/8/layout/vList3"/>
    <dgm:cxn modelId="{83022466-D617-464E-9305-5EBCE16190FF}" type="presParOf" srcId="{DDCBECD0-C8E1-4C4C-A452-727DE28002F5}" destId="{6424CDB9-7966-43EC-BB77-32531660176C}" srcOrd="1" destOrd="0" presId="urn:microsoft.com/office/officeart/2005/8/layout/vList3"/>
    <dgm:cxn modelId="{2A6A03FD-2E86-432E-9CCC-7AA57A12288F}" type="presParOf" srcId="{DDCBECD0-C8E1-4C4C-A452-727DE28002F5}" destId="{5FC4610E-D040-4DEB-8B95-99635DEF2134}" srcOrd="2" destOrd="0" presId="urn:microsoft.com/office/officeart/2005/8/layout/vList3"/>
    <dgm:cxn modelId="{3B40DB65-923D-48D8-B03B-140900872585}" type="presParOf" srcId="{5FC4610E-D040-4DEB-8B95-99635DEF2134}" destId="{98AE18EA-D856-4764-8A32-3B948FE86838}" srcOrd="0" destOrd="0" presId="urn:microsoft.com/office/officeart/2005/8/layout/vList3"/>
    <dgm:cxn modelId="{9479D75D-ADB6-4CDE-831B-C3E670D00529}" type="presParOf" srcId="{5FC4610E-D040-4DEB-8B95-99635DEF2134}" destId="{B64B8B8B-CDAC-4C20-B98E-A292C13FBBF5}" srcOrd="1" destOrd="0" presId="urn:microsoft.com/office/officeart/2005/8/layout/vList3"/>
    <dgm:cxn modelId="{6D2BDE73-3155-4C7A-90A6-912D0C7CA093}" type="presParOf" srcId="{DDCBECD0-C8E1-4C4C-A452-727DE28002F5}" destId="{984F616B-8DBC-442A-A2F3-A888B8849DD3}" srcOrd="3" destOrd="0" presId="urn:microsoft.com/office/officeart/2005/8/layout/vList3"/>
    <dgm:cxn modelId="{06106727-D40D-4242-B629-1C95283D01C3}" type="presParOf" srcId="{DDCBECD0-C8E1-4C4C-A452-727DE28002F5}" destId="{963AFE4F-C92D-4CF0-B5E9-0C3732E77986}" srcOrd="4" destOrd="0" presId="urn:microsoft.com/office/officeart/2005/8/layout/vList3"/>
    <dgm:cxn modelId="{174A37CE-38F1-4E40-A5BC-C0CA1F10F50F}" type="presParOf" srcId="{963AFE4F-C92D-4CF0-B5E9-0C3732E77986}" destId="{FAB0B135-4991-488D-A2DD-8647BFF3370D}" srcOrd="0" destOrd="0" presId="urn:microsoft.com/office/officeart/2005/8/layout/vList3"/>
    <dgm:cxn modelId="{B066F47D-EE9D-40C4-B0E8-F4C3BB40B59C}" type="presParOf" srcId="{963AFE4F-C92D-4CF0-B5E9-0C3732E77986}" destId="{69135E5E-BF88-41A5-884B-9BF946D39599}" srcOrd="1" destOrd="0" presId="urn:microsoft.com/office/officeart/2005/8/layout/vList3"/>
    <dgm:cxn modelId="{38B5FEDE-6682-41CD-A8A9-800BC46AEBB6}" type="presParOf" srcId="{DDCBECD0-C8E1-4C4C-A452-727DE28002F5}" destId="{FC4E8731-848A-40AB-B415-8B83FD16EAA4}" srcOrd="5" destOrd="0" presId="urn:microsoft.com/office/officeart/2005/8/layout/vList3"/>
    <dgm:cxn modelId="{60B0A418-533A-4CEE-9353-A9327779FA91}" type="presParOf" srcId="{DDCBECD0-C8E1-4C4C-A452-727DE28002F5}" destId="{9398C092-6EDB-45BF-8DC5-9B77139550D5}" srcOrd="6" destOrd="0" presId="urn:microsoft.com/office/officeart/2005/8/layout/vList3"/>
    <dgm:cxn modelId="{97E41D6C-E73E-4E75-A972-860C353CED20}" type="presParOf" srcId="{9398C092-6EDB-45BF-8DC5-9B77139550D5}" destId="{1B91E473-9FB5-4E4A-9BE2-01BC5ED8DAEE}" srcOrd="0" destOrd="0" presId="urn:microsoft.com/office/officeart/2005/8/layout/vList3"/>
    <dgm:cxn modelId="{C1D72B84-E294-4990-80F9-965CC4A60B18}" type="presParOf" srcId="{9398C092-6EDB-45BF-8DC5-9B77139550D5}" destId="{9B74E4B1-CCB5-4D34-8D79-CDB6B4F55DBC}" srcOrd="1" destOrd="0" presId="urn:microsoft.com/office/officeart/2005/8/layout/vList3"/>
    <dgm:cxn modelId="{2396C406-2BAD-47A9-8BB5-06623BF37D98}" type="presParOf" srcId="{DDCBECD0-C8E1-4C4C-A452-727DE28002F5}" destId="{77D67BEB-9178-4BD1-8424-0102AD676317}" srcOrd="7" destOrd="0" presId="urn:microsoft.com/office/officeart/2005/8/layout/vList3"/>
    <dgm:cxn modelId="{AB4ABA3E-16A0-4FC7-BB8E-ECE2AB50F624}" type="presParOf" srcId="{DDCBECD0-C8E1-4C4C-A452-727DE28002F5}" destId="{FD02DC25-5F92-4167-B790-EC44F19A74E8}" srcOrd="8" destOrd="0" presId="urn:microsoft.com/office/officeart/2005/8/layout/vList3"/>
    <dgm:cxn modelId="{5EAAE2FF-DBAA-406C-A73B-B6407471A3FC}" type="presParOf" srcId="{FD02DC25-5F92-4167-B790-EC44F19A74E8}" destId="{6482655B-3048-4B20-BAD6-590849B8BDAF}" srcOrd="0" destOrd="0" presId="urn:microsoft.com/office/officeart/2005/8/layout/vList3"/>
    <dgm:cxn modelId="{3E26EA2E-95FE-4BCC-ACC4-0FA275D515DD}" type="presParOf" srcId="{FD02DC25-5F92-4167-B790-EC44F19A74E8}" destId="{9B381CAA-6DC2-4CFA-B3BC-26FFC0C101A3}" srcOrd="1" destOrd="0" presId="urn:microsoft.com/office/officeart/2005/8/layout/vList3"/>
    <dgm:cxn modelId="{10F2CD2A-2F5F-405A-8D0D-0528A9D1E3C9}" type="presParOf" srcId="{DDCBECD0-C8E1-4C4C-A452-727DE28002F5}" destId="{AADDB597-4FD8-4C38-B516-4227BD847D40}" srcOrd="9" destOrd="0" presId="urn:microsoft.com/office/officeart/2005/8/layout/vList3"/>
    <dgm:cxn modelId="{6EC7695B-64BF-44F5-9FE4-92A57D6D0200}" type="presParOf" srcId="{DDCBECD0-C8E1-4C4C-A452-727DE28002F5}" destId="{356ADAD5-5961-4E29-A743-0B3CB749F029}" srcOrd="10" destOrd="0" presId="urn:microsoft.com/office/officeart/2005/8/layout/vList3"/>
    <dgm:cxn modelId="{373396B7-348A-42C2-A0C0-A2E0F52FC830}" type="presParOf" srcId="{356ADAD5-5961-4E29-A743-0B3CB749F029}" destId="{DA5E7C18-BF36-4F05-B95B-96747B1FC913}" srcOrd="0" destOrd="0" presId="urn:microsoft.com/office/officeart/2005/8/layout/vList3"/>
    <dgm:cxn modelId="{2BD4C8ED-4592-432B-8963-38F83324721A}" type="presParOf" srcId="{356ADAD5-5961-4E29-A743-0B3CB749F029}" destId="{9796F767-4E76-46D3-8ACD-CF94A556D5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462F70-B412-4514-A68C-FE1BED67834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B4A715-D3BA-485F-A68A-57108F2936C9}">
      <dgm:prSet phldrT="[Текст]" custT="1"/>
      <dgm:spPr/>
      <dgm:t>
        <a:bodyPr/>
        <a:lstStyle/>
        <a:p>
          <a:r>
            <a:rPr lang="ru-RU" sz="1800" b="1" dirty="0" smtClean="0"/>
            <a:t>НАИМЕНОВАНИЕ ШКОЛЫ</a:t>
          </a:r>
          <a:endParaRPr lang="ru-RU" sz="1800" b="1" dirty="0"/>
        </a:p>
      </dgm:t>
    </dgm:pt>
    <dgm:pt modelId="{5FFA9994-ECD1-4113-ABD7-87B7B5682DD7}" type="parTrans" cxnId="{B98A9735-CD6A-4AD3-9F8A-79F4E282DB65}">
      <dgm:prSet/>
      <dgm:spPr/>
      <dgm:t>
        <a:bodyPr/>
        <a:lstStyle/>
        <a:p>
          <a:endParaRPr lang="ru-RU"/>
        </a:p>
      </dgm:t>
    </dgm:pt>
    <dgm:pt modelId="{263FA5C7-3A08-43AA-B42C-8CA819FB8DB7}" type="sibTrans" cxnId="{B98A9735-CD6A-4AD3-9F8A-79F4E282DB65}">
      <dgm:prSet/>
      <dgm:spPr/>
      <dgm:t>
        <a:bodyPr/>
        <a:lstStyle/>
        <a:p>
          <a:endParaRPr lang="ru-RU"/>
        </a:p>
      </dgm:t>
    </dgm:pt>
    <dgm:pt modelId="{2DDF4248-A58B-4BFA-BC23-EF64CBA27B88}">
      <dgm:prSet phldrT="[Текст]" custT="1"/>
      <dgm:spPr/>
      <dgm:t>
        <a:bodyPr/>
        <a:lstStyle/>
        <a:p>
          <a:r>
            <a:rPr lang="ru-RU" sz="1800" b="1" dirty="0" smtClean="0"/>
            <a:t>ФОРМЫ ДЕЯТЕЛЬНОСТИ</a:t>
          </a:r>
          <a:endParaRPr lang="ru-RU" sz="1800" b="1" dirty="0"/>
        </a:p>
      </dgm:t>
    </dgm:pt>
    <dgm:pt modelId="{2EBB4080-1B30-4B31-B1C2-18937C3A6E21}" type="parTrans" cxnId="{69FA361A-7BA9-445C-8953-AEB95273F35B}">
      <dgm:prSet/>
      <dgm:spPr/>
      <dgm:t>
        <a:bodyPr/>
        <a:lstStyle/>
        <a:p>
          <a:endParaRPr lang="ru-RU"/>
        </a:p>
      </dgm:t>
    </dgm:pt>
    <dgm:pt modelId="{C93E5675-A07F-4AEF-86B1-E552CE955297}" type="sibTrans" cxnId="{69FA361A-7BA9-445C-8953-AEB95273F35B}">
      <dgm:prSet/>
      <dgm:spPr/>
      <dgm:t>
        <a:bodyPr/>
        <a:lstStyle/>
        <a:p>
          <a:endParaRPr lang="ru-RU"/>
        </a:p>
      </dgm:t>
    </dgm:pt>
    <dgm:pt modelId="{32A11786-AED7-4CD4-93D9-EA2DB9319745}">
      <dgm:prSet phldrT="[Текст]" custT="1"/>
      <dgm:spPr/>
      <dgm:t>
        <a:bodyPr/>
        <a:lstStyle/>
        <a:p>
          <a:r>
            <a:rPr lang="ru-RU" sz="1800" b="1" dirty="0" smtClean="0"/>
            <a:t>ЛАБОРАТОРИИ И СЕМИНАРЫ</a:t>
          </a:r>
          <a:endParaRPr lang="ru-RU" sz="1800" b="1" dirty="0"/>
        </a:p>
      </dgm:t>
    </dgm:pt>
    <dgm:pt modelId="{813CB834-BF86-4534-880F-44660AC6FAE8}" type="parTrans" cxnId="{305BFF55-DBE2-423A-8C14-BA8A48B5BB88}">
      <dgm:prSet/>
      <dgm:spPr/>
      <dgm:t>
        <a:bodyPr/>
        <a:lstStyle/>
        <a:p>
          <a:endParaRPr lang="ru-RU"/>
        </a:p>
      </dgm:t>
    </dgm:pt>
    <dgm:pt modelId="{E9D3189D-937C-46E2-A461-54727D70B661}" type="sibTrans" cxnId="{305BFF55-DBE2-423A-8C14-BA8A48B5BB88}">
      <dgm:prSet/>
      <dgm:spPr/>
      <dgm:t>
        <a:bodyPr/>
        <a:lstStyle/>
        <a:p>
          <a:endParaRPr lang="ru-RU"/>
        </a:p>
      </dgm:t>
    </dgm:pt>
    <dgm:pt modelId="{CF34263D-A94E-4AED-8834-ABE4C8584F36}">
      <dgm:prSet/>
      <dgm:spPr/>
      <dgm:t>
        <a:bodyPr/>
        <a:lstStyle/>
        <a:p>
          <a:endParaRPr lang="ru-RU"/>
        </a:p>
      </dgm:t>
    </dgm:pt>
    <dgm:pt modelId="{5CBCC477-D3FC-49DA-88E2-C1BD94A8F655}" type="parTrans" cxnId="{4C661AF8-5CF1-4FE7-9345-6141A458014C}">
      <dgm:prSet/>
      <dgm:spPr/>
      <dgm:t>
        <a:bodyPr/>
        <a:lstStyle/>
        <a:p>
          <a:endParaRPr lang="ru-RU"/>
        </a:p>
      </dgm:t>
    </dgm:pt>
    <dgm:pt modelId="{46C1CFF5-CB71-4F2B-90BE-07986FA8F0F7}" type="sibTrans" cxnId="{4C661AF8-5CF1-4FE7-9345-6141A458014C}">
      <dgm:prSet/>
      <dgm:spPr/>
      <dgm:t>
        <a:bodyPr/>
        <a:lstStyle/>
        <a:p>
          <a:endParaRPr lang="ru-RU"/>
        </a:p>
      </dgm:t>
    </dgm:pt>
    <dgm:pt modelId="{BA33F881-106A-49FE-A9B1-B9D2FF3FDDE3}">
      <dgm:prSet/>
      <dgm:spPr/>
      <dgm:t>
        <a:bodyPr/>
        <a:lstStyle/>
        <a:p>
          <a:endParaRPr lang="ru-RU"/>
        </a:p>
      </dgm:t>
    </dgm:pt>
    <dgm:pt modelId="{B5023FBD-C4C7-4013-9FB5-0C8C31B54454}" type="parTrans" cxnId="{DF03EF99-B04D-476B-8DD8-064144E01EFA}">
      <dgm:prSet/>
      <dgm:spPr/>
      <dgm:t>
        <a:bodyPr/>
        <a:lstStyle/>
        <a:p>
          <a:endParaRPr lang="ru-RU"/>
        </a:p>
      </dgm:t>
    </dgm:pt>
    <dgm:pt modelId="{904D4E1D-40C1-4B61-AFE5-D43B8B610471}" type="sibTrans" cxnId="{DF03EF99-B04D-476B-8DD8-064144E01EFA}">
      <dgm:prSet/>
      <dgm:spPr/>
      <dgm:t>
        <a:bodyPr/>
        <a:lstStyle/>
        <a:p>
          <a:endParaRPr lang="ru-RU"/>
        </a:p>
      </dgm:t>
    </dgm:pt>
    <dgm:pt modelId="{1B2F7C2B-C67F-4A31-BBAD-23E237DED35F}">
      <dgm:prSet/>
      <dgm:spPr/>
      <dgm:t>
        <a:bodyPr/>
        <a:lstStyle/>
        <a:p>
          <a:endParaRPr lang="ru-RU"/>
        </a:p>
      </dgm:t>
    </dgm:pt>
    <dgm:pt modelId="{7ECF3156-A4D2-40B0-8100-CD7AF8559043}" type="parTrans" cxnId="{ED538EA2-421C-4900-B5EB-EDB4E9560EA0}">
      <dgm:prSet/>
      <dgm:spPr/>
      <dgm:t>
        <a:bodyPr/>
        <a:lstStyle/>
        <a:p>
          <a:endParaRPr lang="ru-RU"/>
        </a:p>
      </dgm:t>
    </dgm:pt>
    <dgm:pt modelId="{808D341D-7E83-43AB-8DAA-F8DE8192DF51}" type="sibTrans" cxnId="{ED538EA2-421C-4900-B5EB-EDB4E9560EA0}">
      <dgm:prSet/>
      <dgm:spPr/>
      <dgm:t>
        <a:bodyPr/>
        <a:lstStyle/>
        <a:p>
          <a:endParaRPr lang="ru-RU"/>
        </a:p>
      </dgm:t>
    </dgm:pt>
    <dgm:pt modelId="{3F4300BE-B547-4547-959A-0D9E4A7F9CF9}">
      <dgm:prSet/>
      <dgm:spPr/>
      <dgm:t>
        <a:bodyPr/>
        <a:lstStyle/>
        <a:p>
          <a:endParaRPr lang="ru-RU"/>
        </a:p>
      </dgm:t>
    </dgm:pt>
    <dgm:pt modelId="{E26D7FE7-0D49-475D-8612-D0B6F162DDFA}" type="parTrans" cxnId="{709AD01E-E386-48CE-9EA0-239F2EF74076}">
      <dgm:prSet/>
      <dgm:spPr/>
      <dgm:t>
        <a:bodyPr/>
        <a:lstStyle/>
        <a:p>
          <a:endParaRPr lang="ru-RU"/>
        </a:p>
      </dgm:t>
    </dgm:pt>
    <dgm:pt modelId="{29F041D5-3A42-4FA7-A7EA-DE9F94CC0705}" type="sibTrans" cxnId="{709AD01E-E386-48CE-9EA0-239F2EF74076}">
      <dgm:prSet/>
      <dgm:spPr/>
      <dgm:t>
        <a:bodyPr/>
        <a:lstStyle/>
        <a:p>
          <a:endParaRPr lang="ru-RU"/>
        </a:p>
      </dgm:t>
    </dgm:pt>
    <dgm:pt modelId="{964D88F2-7962-437E-87CD-463DE5ED391E}" type="pres">
      <dgm:prSet presAssocID="{F1462F70-B412-4514-A68C-FE1BED6783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52B23-FAE8-4CF1-8A32-4CFD39C15C8B}" type="pres">
      <dgm:prSet presAssocID="{1FB4A715-D3BA-485F-A68A-57108F2936C9}" presName="parentLin" presStyleCnt="0"/>
      <dgm:spPr/>
    </dgm:pt>
    <dgm:pt modelId="{358DF4EB-0BE9-40A5-8D39-56F59B1B962D}" type="pres">
      <dgm:prSet presAssocID="{1FB4A715-D3BA-485F-A68A-57108F2936C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082A802-1007-4E8E-8AA9-2358E1116DDD}" type="pres">
      <dgm:prSet presAssocID="{1FB4A715-D3BA-485F-A68A-57108F2936C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297D1-6635-4C17-BC2F-652F0ACB4EC2}" type="pres">
      <dgm:prSet presAssocID="{1FB4A715-D3BA-485F-A68A-57108F2936C9}" presName="negativeSpace" presStyleCnt="0"/>
      <dgm:spPr/>
    </dgm:pt>
    <dgm:pt modelId="{50889BF8-8FF4-4F17-8061-7C3C1E8FE0FB}" type="pres">
      <dgm:prSet presAssocID="{1FB4A715-D3BA-485F-A68A-57108F2936C9}" presName="childText" presStyleLbl="conFgAcc1" presStyleIdx="0" presStyleCnt="7">
        <dgm:presLayoutVars>
          <dgm:bulletEnabled val="1"/>
        </dgm:presLayoutVars>
      </dgm:prSet>
      <dgm:spPr/>
    </dgm:pt>
    <dgm:pt modelId="{FE617FDC-FB42-4481-B76E-6C29302D2E5E}" type="pres">
      <dgm:prSet presAssocID="{263FA5C7-3A08-43AA-B42C-8CA819FB8DB7}" presName="spaceBetweenRectangles" presStyleCnt="0"/>
      <dgm:spPr/>
    </dgm:pt>
    <dgm:pt modelId="{E4A85798-47CB-436F-A21C-C10689224296}" type="pres">
      <dgm:prSet presAssocID="{3F4300BE-B547-4547-959A-0D9E4A7F9CF9}" presName="parentLin" presStyleCnt="0"/>
      <dgm:spPr/>
    </dgm:pt>
    <dgm:pt modelId="{D494AC39-6AF4-4E78-8ED6-C412E38449ED}" type="pres">
      <dgm:prSet presAssocID="{3F4300BE-B547-4547-959A-0D9E4A7F9CF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81C9E3D-2A30-4767-9C13-8F1C5A3B72FB}" type="pres">
      <dgm:prSet presAssocID="{3F4300BE-B547-4547-959A-0D9E4A7F9CF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28A64-D7F3-4AFD-B333-3AC8C2B2629F}" type="pres">
      <dgm:prSet presAssocID="{3F4300BE-B547-4547-959A-0D9E4A7F9CF9}" presName="negativeSpace" presStyleCnt="0"/>
      <dgm:spPr/>
    </dgm:pt>
    <dgm:pt modelId="{CDAB9954-66E3-4493-A7CA-773401318CF9}" type="pres">
      <dgm:prSet presAssocID="{3F4300BE-B547-4547-959A-0D9E4A7F9CF9}" presName="childText" presStyleLbl="conFgAcc1" presStyleIdx="1" presStyleCnt="7" custLinFactY="98753" custLinFactNeighborX="893" custLinFactNeighborY="100000">
        <dgm:presLayoutVars>
          <dgm:bulletEnabled val="1"/>
        </dgm:presLayoutVars>
      </dgm:prSet>
      <dgm:spPr/>
    </dgm:pt>
    <dgm:pt modelId="{2198CC3C-4076-4F6E-BD09-121C53BACC56}" type="pres">
      <dgm:prSet presAssocID="{29F041D5-3A42-4FA7-A7EA-DE9F94CC0705}" presName="spaceBetweenRectangles" presStyleCnt="0"/>
      <dgm:spPr/>
    </dgm:pt>
    <dgm:pt modelId="{EC77D42B-2388-4E84-B538-413634A13C09}" type="pres">
      <dgm:prSet presAssocID="{CF34263D-A94E-4AED-8834-ABE4C8584F36}" presName="parentLin" presStyleCnt="0"/>
      <dgm:spPr/>
    </dgm:pt>
    <dgm:pt modelId="{1DB63EDA-F46E-4F48-9620-7A710E179700}" type="pres">
      <dgm:prSet presAssocID="{CF34263D-A94E-4AED-8834-ABE4C8584F3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C0C1D42-1BCA-4EC3-BD6A-573E870FEF20}" type="pres">
      <dgm:prSet presAssocID="{CF34263D-A94E-4AED-8834-ABE4C8584F3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650EA-C09A-486F-9576-7D2181E26AE5}" type="pres">
      <dgm:prSet presAssocID="{CF34263D-A94E-4AED-8834-ABE4C8584F36}" presName="negativeSpace" presStyleCnt="0"/>
      <dgm:spPr/>
    </dgm:pt>
    <dgm:pt modelId="{FCFF2F72-3280-4DA7-ABCB-EF857EC3C7D5}" type="pres">
      <dgm:prSet presAssocID="{CF34263D-A94E-4AED-8834-ABE4C8584F36}" presName="childText" presStyleLbl="conFgAcc1" presStyleIdx="2" presStyleCnt="7">
        <dgm:presLayoutVars>
          <dgm:bulletEnabled val="1"/>
        </dgm:presLayoutVars>
      </dgm:prSet>
      <dgm:spPr/>
    </dgm:pt>
    <dgm:pt modelId="{32DCC166-45AD-470E-B440-CA0F9B154C2A}" type="pres">
      <dgm:prSet presAssocID="{46C1CFF5-CB71-4F2B-90BE-07986FA8F0F7}" presName="spaceBetweenRectangles" presStyleCnt="0"/>
      <dgm:spPr/>
    </dgm:pt>
    <dgm:pt modelId="{51E3A6E1-B78D-4BB5-92DE-F10F13D9149B}" type="pres">
      <dgm:prSet presAssocID="{BA33F881-106A-49FE-A9B1-B9D2FF3FDDE3}" presName="parentLin" presStyleCnt="0"/>
      <dgm:spPr/>
    </dgm:pt>
    <dgm:pt modelId="{61F2E651-0D9B-4293-84F0-6E24BD2BE23F}" type="pres">
      <dgm:prSet presAssocID="{BA33F881-106A-49FE-A9B1-B9D2FF3FDDE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8CFED6B-E40D-4716-A734-298949A8C157}" type="pres">
      <dgm:prSet presAssocID="{BA33F881-106A-49FE-A9B1-B9D2FF3FDDE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FA4AC-ED02-4D40-A96E-E5F824C193ED}" type="pres">
      <dgm:prSet presAssocID="{BA33F881-106A-49FE-A9B1-B9D2FF3FDDE3}" presName="negativeSpace" presStyleCnt="0"/>
      <dgm:spPr/>
    </dgm:pt>
    <dgm:pt modelId="{C8A1DBE5-08CC-4E17-A88D-915C3872038F}" type="pres">
      <dgm:prSet presAssocID="{BA33F881-106A-49FE-A9B1-B9D2FF3FDDE3}" presName="childText" presStyleLbl="conFgAcc1" presStyleIdx="3" presStyleCnt="7">
        <dgm:presLayoutVars>
          <dgm:bulletEnabled val="1"/>
        </dgm:presLayoutVars>
      </dgm:prSet>
      <dgm:spPr/>
    </dgm:pt>
    <dgm:pt modelId="{1B15593F-24A8-44DB-AFFB-E1D9FE382A5A}" type="pres">
      <dgm:prSet presAssocID="{904D4E1D-40C1-4B61-AFE5-D43B8B610471}" presName="spaceBetweenRectangles" presStyleCnt="0"/>
      <dgm:spPr/>
    </dgm:pt>
    <dgm:pt modelId="{A13CD232-DB92-4745-BEB6-311422143993}" type="pres">
      <dgm:prSet presAssocID="{1B2F7C2B-C67F-4A31-BBAD-23E237DED35F}" presName="parentLin" presStyleCnt="0"/>
      <dgm:spPr/>
    </dgm:pt>
    <dgm:pt modelId="{E908B34B-CFD1-4507-B6BC-9D483DF6037E}" type="pres">
      <dgm:prSet presAssocID="{1B2F7C2B-C67F-4A31-BBAD-23E237DED35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26521672-EB6E-4317-8632-9740827526E5}" type="pres">
      <dgm:prSet presAssocID="{1B2F7C2B-C67F-4A31-BBAD-23E237DED35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08199-DDF0-4216-8B83-8D7AB1512C14}" type="pres">
      <dgm:prSet presAssocID="{1B2F7C2B-C67F-4A31-BBAD-23E237DED35F}" presName="negativeSpace" presStyleCnt="0"/>
      <dgm:spPr/>
    </dgm:pt>
    <dgm:pt modelId="{3428CD0C-64A4-401E-800F-D0743704B7CC}" type="pres">
      <dgm:prSet presAssocID="{1B2F7C2B-C67F-4A31-BBAD-23E237DED35F}" presName="childText" presStyleLbl="conFgAcc1" presStyleIdx="4" presStyleCnt="7">
        <dgm:presLayoutVars>
          <dgm:bulletEnabled val="1"/>
        </dgm:presLayoutVars>
      </dgm:prSet>
      <dgm:spPr/>
    </dgm:pt>
    <dgm:pt modelId="{B1401CAB-01F7-4099-A7BC-855F1CFBC796}" type="pres">
      <dgm:prSet presAssocID="{808D341D-7E83-43AB-8DAA-F8DE8192DF51}" presName="spaceBetweenRectangles" presStyleCnt="0"/>
      <dgm:spPr/>
    </dgm:pt>
    <dgm:pt modelId="{E508F772-7340-47B9-B144-B99A7DB6ABEE}" type="pres">
      <dgm:prSet presAssocID="{2DDF4248-A58B-4BFA-BC23-EF64CBA27B88}" presName="parentLin" presStyleCnt="0"/>
      <dgm:spPr/>
    </dgm:pt>
    <dgm:pt modelId="{7A353112-64A6-400C-8918-F29DC0C26718}" type="pres">
      <dgm:prSet presAssocID="{2DDF4248-A58B-4BFA-BC23-EF64CBA27B8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5658A18-AA88-4F58-8108-E857BEA3C620}" type="pres">
      <dgm:prSet presAssocID="{2DDF4248-A58B-4BFA-BC23-EF64CBA27B8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39AFC-E86A-4B16-A7F3-3E22D863494F}" type="pres">
      <dgm:prSet presAssocID="{2DDF4248-A58B-4BFA-BC23-EF64CBA27B88}" presName="negativeSpace" presStyleCnt="0"/>
      <dgm:spPr/>
    </dgm:pt>
    <dgm:pt modelId="{AA6F8733-8A76-4EC0-9913-302225413EC0}" type="pres">
      <dgm:prSet presAssocID="{2DDF4248-A58B-4BFA-BC23-EF64CBA27B88}" presName="childText" presStyleLbl="conFgAcc1" presStyleIdx="5" presStyleCnt="7">
        <dgm:presLayoutVars>
          <dgm:bulletEnabled val="1"/>
        </dgm:presLayoutVars>
      </dgm:prSet>
      <dgm:spPr/>
    </dgm:pt>
    <dgm:pt modelId="{A973D7AD-C4F3-4CE6-83F6-F04042B9A414}" type="pres">
      <dgm:prSet presAssocID="{C93E5675-A07F-4AEF-86B1-E552CE955297}" presName="spaceBetweenRectangles" presStyleCnt="0"/>
      <dgm:spPr/>
    </dgm:pt>
    <dgm:pt modelId="{0E07AE4E-B143-49D2-B1EE-6CB060945B1A}" type="pres">
      <dgm:prSet presAssocID="{32A11786-AED7-4CD4-93D9-EA2DB9319745}" presName="parentLin" presStyleCnt="0"/>
      <dgm:spPr/>
    </dgm:pt>
    <dgm:pt modelId="{A333B092-93B6-429E-8985-8CD80B8B52B7}" type="pres">
      <dgm:prSet presAssocID="{32A11786-AED7-4CD4-93D9-EA2DB931974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2B0231D0-7DD7-4DFD-83F9-A08FC0FE0A5F}" type="pres">
      <dgm:prSet presAssocID="{32A11786-AED7-4CD4-93D9-EA2DB931974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7E44-A638-4783-AC53-1D7BE68B35BD}" type="pres">
      <dgm:prSet presAssocID="{32A11786-AED7-4CD4-93D9-EA2DB9319745}" presName="negativeSpace" presStyleCnt="0"/>
      <dgm:spPr/>
    </dgm:pt>
    <dgm:pt modelId="{E3A63AFB-EA43-4962-983B-398006295289}" type="pres">
      <dgm:prSet presAssocID="{32A11786-AED7-4CD4-93D9-EA2DB931974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BA6AE47-B4A8-477A-8367-EBD63E1A158B}" type="presOf" srcId="{1FB4A715-D3BA-485F-A68A-57108F2936C9}" destId="{C082A802-1007-4E8E-8AA9-2358E1116DDD}" srcOrd="1" destOrd="0" presId="urn:microsoft.com/office/officeart/2005/8/layout/list1"/>
    <dgm:cxn modelId="{4C661AF8-5CF1-4FE7-9345-6141A458014C}" srcId="{F1462F70-B412-4514-A68C-FE1BED67834D}" destId="{CF34263D-A94E-4AED-8834-ABE4C8584F36}" srcOrd="2" destOrd="0" parTransId="{5CBCC477-D3FC-49DA-88E2-C1BD94A8F655}" sibTransId="{46C1CFF5-CB71-4F2B-90BE-07986FA8F0F7}"/>
    <dgm:cxn modelId="{BF6F4BCE-CE91-4C1D-A1CB-AB8EB79D2D1C}" type="presOf" srcId="{F1462F70-B412-4514-A68C-FE1BED67834D}" destId="{964D88F2-7962-437E-87CD-463DE5ED391E}" srcOrd="0" destOrd="0" presId="urn:microsoft.com/office/officeart/2005/8/layout/list1"/>
    <dgm:cxn modelId="{28B8BCA7-13EF-4373-AEAF-4B16799A8701}" type="presOf" srcId="{1B2F7C2B-C67F-4A31-BBAD-23E237DED35F}" destId="{26521672-EB6E-4317-8632-9740827526E5}" srcOrd="1" destOrd="0" presId="urn:microsoft.com/office/officeart/2005/8/layout/list1"/>
    <dgm:cxn modelId="{F217FFCA-AFF4-453B-B802-A2C777FF260D}" type="presOf" srcId="{2DDF4248-A58B-4BFA-BC23-EF64CBA27B88}" destId="{35658A18-AA88-4F58-8108-E857BEA3C620}" srcOrd="1" destOrd="0" presId="urn:microsoft.com/office/officeart/2005/8/layout/list1"/>
    <dgm:cxn modelId="{69FA361A-7BA9-445C-8953-AEB95273F35B}" srcId="{F1462F70-B412-4514-A68C-FE1BED67834D}" destId="{2DDF4248-A58B-4BFA-BC23-EF64CBA27B88}" srcOrd="5" destOrd="0" parTransId="{2EBB4080-1B30-4B31-B1C2-18937C3A6E21}" sibTransId="{C93E5675-A07F-4AEF-86B1-E552CE955297}"/>
    <dgm:cxn modelId="{C80AB2A5-8F51-40C8-845A-EF9836E1D087}" type="presOf" srcId="{32A11786-AED7-4CD4-93D9-EA2DB9319745}" destId="{2B0231D0-7DD7-4DFD-83F9-A08FC0FE0A5F}" srcOrd="1" destOrd="0" presId="urn:microsoft.com/office/officeart/2005/8/layout/list1"/>
    <dgm:cxn modelId="{374EAE34-6B34-4076-834D-1D805A9F5F70}" type="presOf" srcId="{3F4300BE-B547-4547-959A-0D9E4A7F9CF9}" destId="{E81C9E3D-2A30-4767-9C13-8F1C5A3B72FB}" srcOrd="1" destOrd="0" presId="urn:microsoft.com/office/officeart/2005/8/layout/list1"/>
    <dgm:cxn modelId="{5E5768BB-2BD0-4D23-8DBF-2A4987A7FC44}" type="presOf" srcId="{2DDF4248-A58B-4BFA-BC23-EF64CBA27B88}" destId="{7A353112-64A6-400C-8918-F29DC0C26718}" srcOrd="0" destOrd="0" presId="urn:microsoft.com/office/officeart/2005/8/layout/list1"/>
    <dgm:cxn modelId="{709AD01E-E386-48CE-9EA0-239F2EF74076}" srcId="{F1462F70-B412-4514-A68C-FE1BED67834D}" destId="{3F4300BE-B547-4547-959A-0D9E4A7F9CF9}" srcOrd="1" destOrd="0" parTransId="{E26D7FE7-0D49-475D-8612-D0B6F162DDFA}" sibTransId="{29F041D5-3A42-4FA7-A7EA-DE9F94CC0705}"/>
    <dgm:cxn modelId="{9A17DD1B-7005-448A-98D4-32309F82FBDF}" type="presOf" srcId="{3F4300BE-B547-4547-959A-0D9E4A7F9CF9}" destId="{D494AC39-6AF4-4E78-8ED6-C412E38449ED}" srcOrd="0" destOrd="0" presId="urn:microsoft.com/office/officeart/2005/8/layout/list1"/>
    <dgm:cxn modelId="{ED538EA2-421C-4900-B5EB-EDB4E9560EA0}" srcId="{F1462F70-B412-4514-A68C-FE1BED67834D}" destId="{1B2F7C2B-C67F-4A31-BBAD-23E237DED35F}" srcOrd="4" destOrd="0" parTransId="{7ECF3156-A4D2-40B0-8100-CD7AF8559043}" sibTransId="{808D341D-7E83-43AB-8DAA-F8DE8192DF51}"/>
    <dgm:cxn modelId="{E1A44CD6-2414-4704-A5C6-7398511A486F}" type="presOf" srcId="{CF34263D-A94E-4AED-8834-ABE4C8584F36}" destId="{EC0C1D42-1BCA-4EC3-BD6A-573E870FEF20}" srcOrd="1" destOrd="0" presId="urn:microsoft.com/office/officeart/2005/8/layout/list1"/>
    <dgm:cxn modelId="{DF03EF99-B04D-476B-8DD8-064144E01EFA}" srcId="{F1462F70-B412-4514-A68C-FE1BED67834D}" destId="{BA33F881-106A-49FE-A9B1-B9D2FF3FDDE3}" srcOrd="3" destOrd="0" parTransId="{B5023FBD-C4C7-4013-9FB5-0C8C31B54454}" sibTransId="{904D4E1D-40C1-4B61-AFE5-D43B8B610471}"/>
    <dgm:cxn modelId="{305BFF55-DBE2-423A-8C14-BA8A48B5BB88}" srcId="{F1462F70-B412-4514-A68C-FE1BED67834D}" destId="{32A11786-AED7-4CD4-93D9-EA2DB9319745}" srcOrd="6" destOrd="0" parTransId="{813CB834-BF86-4534-880F-44660AC6FAE8}" sibTransId="{E9D3189D-937C-46E2-A461-54727D70B661}"/>
    <dgm:cxn modelId="{B3CBFC12-4CCC-4416-B08D-3BE003B83E82}" type="presOf" srcId="{1B2F7C2B-C67F-4A31-BBAD-23E237DED35F}" destId="{E908B34B-CFD1-4507-B6BC-9D483DF6037E}" srcOrd="0" destOrd="0" presId="urn:microsoft.com/office/officeart/2005/8/layout/list1"/>
    <dgm:cxn modelId="{B98A9735-CD6A-4AD3-9F8A-79F4E282DB65}" srcId="{F1462F70-B412-4514-A68C-FE1BED67834D}" destId="{1FB4A715-D3BA-485F-A68A-57108F2936C9}" srcOrd="0" destOrd="0" parTransId="{5FFA9994-ECD1-4113-ABD7-87B7B5682DD7}" sibTransId="{263FA5C7-3A08-43AA-B42C-8CA819FB8DB7}"/>
    <dgm:cxn modelId="{F6A74221-7FE5-4E73-AE9A-50D1BD03CF91}" type="presOf" srcId="{BA33F881-106A-49FE-A9B1-B9D2FF3FDDE3}" destId="{61F2E651-0D9B-4293-84F0-6E24BD2BE23F}" srcOrd="0" destOrd="0" presId="urn:microsoft.com/office/officeart/2005/8/layout/list1"/>
    <dgm:cxn modelId="{355A10A8-7F68-453F-987B-833AFACD2BFC}" type="presOf" srcId="{32A11786-AED7-4CD4-93D9-EA2DB9319745}" destId="{A333B092-93B6-429E-8985-8CD80B8B52B7}" srcOrd="0" destOrd="0" presId="urn:microsoft.com/office/officeart/2005/8/layout/list1"/>
    <dgm:cxn modelId="{B68C637D-2807-47E6-8344-349BB3D5040C}" type="presOf" srcId="{1FB4A715-D3BA-485F-A68A-57108F2936C9}" destId="{358DF4EB-0BE9-40A5-8D39-56F59B1B962D}" srcOrd="0" destOrd="0" presId="urn:microsoft.com/office/officeart/2005/8/layout/list1"/>
    <dgm:cxn modelId="{67742476-3571-474F-A7E2-ABBA4D065E11}" type="presOf" srcId="{BA33F881-106A-49FE-A9B1-B9D2FF3FDDE3}" destId="{58CFED6B-E40D-4716-A734-298949A8C157}" srcOrd="1" destOrd="0" presId="urn:microsoft.com/office/officeart/2005/8/layout/list1"/>
    <dgm:cxn modelId="{1A4FA5E5-EA55-464E-9852-C1045BA22324}" type="presOf" srcId="{CF34263D-A94E-4AED-8834-ABE4C8584F36}" destId="{1DB63EDA-F46E-4F48-9620-7A710E179700}" srcOrd="0" destOrd="0" presId="urn:microsoft.com/office/officeart/2005/8/layout/list1"/>
    <dgm:cxn modelId="{A4784138-7135-4E7C-AF8F-A9429E0CF84E}" type="presParOf" srcId="{964D88F2-7962-437E-87CD-463DE5ED391E}" destId="{41852B23-FAE8-4CF1-8A32-4CFD39C15C8B}" srcOrd="0" destOrd="0" presId="urn:microsoft.com/office/officeart/2005/8/layout/list1"/>
    <dgm:cxn modelId="{7DE80B70-79A1-46E1-9DCA-CAF9183AAAEE}" type="presParOf" srcId="{41852B23-FAE8-4CF1-8A32-4CFD39C15C8B}" destId="{358DF4EB-0BE9-40A5-8D39-56F59B1B962D}" srcOrd="0" destOrd="0" presId="urn:microsoft.com/office/officeart/2005/8/layout/list1"/>
    <dgm:cxn modelId="{2C856402-3B8B-4F8A-A55E-7FC25F8746EA}" type="presParOf" srcId="{41852B23-FAE8-4CF1-8A32-4CFD39C15C8B}" destId="{C082A802-1007-4E8E-8AA9-2358E1116DDD}" srcOrd="1" destOrd="0" presId="urn:microsoft.com/office/officeart/2005/8/layout/list1"/>
    <dgm:cxn modelId="{C836B5A9-D91A-4143-92BB-8F93BB071250}" type="presParOf" srcId="{964D88F2-7962-437E-87CD-463DE5ED391E}" destId="{0B6297D1-6635-4C17-BC2F-652F0ACB4EC2}" srcOrd="1" destOrd="0" presId="urn:microsoft.com/office/officeart/2005/8/layout/list1"/>
    <dgm:cxn modelId="{88EB582A-4AFD-4A98-AB54-6F3DBC9BD9BA}" type="presParOf" srcId="{964D88F2-7962-437E-87CD-463DE5ED391E}" destId="{50889BF8-8FF4-4F17-8061-7C3C1E8FE0FB}" srcOrd="2" destOrd="0" presId="urn:microsoft.com/office/officeart/2005/8/layout/list1"/>
    <dgm:cxn modelId="{5454A3A8-BDF0-4418-96AB-2A3ABF950D1D}" type="presParOf" srcId="{964D88F2-7962-437E-87CD-463DE5ED391E}" destId="{FE617FDC-FB42-4481-B76E-6C29302D2E5E}" srcOrd="3" destOrd="0" presId="urn:microsoft.com/office/officeart/2005/8/layout/list1"/>
    <dgm:cxn modelId="{C4179D9B-498F-4E00-B29C-C4AE216A1C91}" type="presParOf" srcId="{964D88F2-7962-437E-87CD-463DE5ED391E}" destId="{E4A85798-47CB-436F-A21C-C10689224296}" srcOrd="4" destOrd="0" presId="urn:microsoft.com/office/officeart/2005/8/layout/list1"/>
    <dgm:cxn modelId="{39D443BF-B361-468A-9EC9-F417E56F797D}" type="presParOf" srcId="{E4A85798-47CB-436F-A21C-C10689224296}" destId="{D494AC39-6AF4-4E78-8ED6-C412E38449ED}" srcOrd="0" destOrd="0" presId="urn:microsoft.com/office/officeart/2005/8/layout/list1"/>
    <dgm:cxn modelId="{95B8E65A-FFD8-419A-92C0-8052C5C5E498}" type="presParOf" srcId="{E4A85798-47CB-436F-A21C-C10689224296}" destId="{E81C9E3D-2A30-4767-9C13-8F1C5A3B72FB}" srcOrd="1" destOrd="0" presId="urn:microsoft.com/office/officeart/2005/8/layout/list1"/>
    <dgm:cxn modelId="{6773FC41-02EE-4D2B-9816-94AB4B6A6DD9}" type="presParOf" srcId="{964D88F2-7962-437E-87CD-463DE5ED391E}" destId="{20528A64-D7F3-4AFD-B333-3AC8C2B2629F}" srcOrd="5" destOrd="0" presId="urn:microsoft.com/office/officeart/2005/8/layout/list1"/>
    <dgm:cxn modelId="{F2D2C61A-035B-4E80-A9BC-17CB657E4199}" type="presParOf" srcId="{964D88F2-7962-437E-87CD-463DE5ED391E}" destId="{CDAB9954-66E3-4493-A7CA-773401318CF9}" srcOrd="6" destOrd="0" presId="urn:microsoft.com/office/officeart/2005/8/layout/list1"/>
    <dgm:cxn modelId="{81B7419A-CB9C-46D8-A29F-B94959D681D3}" type="presParOf" srcId="{964D88F2-7962-437E-87CD-463DE5ED391E}" destId="{2198CC3C-4076-4F6E-BD09-121C53BACC56}" srcOrd="7" destOrd="0" presId="urn:microsoft.com/office/officeart/2005/8/layout/list1"/>
    <dgm:cxn modelId="{F607CE81-1AF0-4401-AD67-230749D829DF}" type="presParOf" srcId="{964D88F2-7962-437E-87CD-463DE5ED391E}" destId="{EC77D42B-2388-4E84-B538-413634A13C09}" srcOrd="8" destOrd="0" presId="urn:microsoft.com/office/officeart/2005/8/layout/list1"/>
    <dgm:cxn modelId="{E547F4AF-01CD-4AAF-9E5B-A513546F5E2F}" type="presParOf" srcId="{EC77D42B-2388-4E84-B538-413634A13C09}" destId="{1DB63EDA-F46E-4F48-9620-7A710E179700}" srcOrd="0" destOrd="0" presId="urn:microsoft.com/office/officeart/2005/8/layout/list1"/>
    <dgm:cxn modelId="{53FA14CA-0F62-42BF-B2F8-16AC50BF2051}" type="presParOf" srcId="{EC77D42B-2388-4E84-B538-413634A13C09}" destId="{EC0C1D42-1BCA-4EC3-BD6A-573E870FEF20}" srcOrd="1" destOrd="0" presId="urn:microsoft.com/office/officeart/2005/8/layout/list1"/>
    <dgm:cxn modelId="{2984D679-0CE0-411F-8C08-D54DAF5D22B2}" type="presParOf" srcId="{964D88F2-7962-437E-87CD-463DE5ED391E}" destId="{121650EA-C09A-486F-9576-7D2181E26AE5}" srcOrd="9" destOrd="0" presId="urn:microsoft.com/office/officeart/2005/8/layout/list1"/>
    <dgm:cxn modelId="{20380915-C46D-4CFD-B4BB-027F060DC1C9}" type="presParOf" srcId="{964D88F2-7962-437E-87CD-463DE5ED391E}" destId="{FCFF2F72-3280-4DA7-ABCB-EF857EC3C7D5}" srcOrd="10" destOrd="0" presId="urn:microsoft.com/office/officeart/2005/8/layout/list1"/>
    <dgm:cxn modelId="{8AFD1053-95D2-4262-912F-53E9506AE62A}" type="presParOf" srcId="{964D88F2-7962-437E-87CD-463DE5ED391E}" destId="{32DCC166-45AD-470E-B440-CA0F9B154C2A}" srcOrd="11" destOrd="0" presId="urn:microsoft.com/office/officeart/2005/8/layout/list1"/>
    <dgm:cxn modelId="{E15149CF-A6CF-4AB3-BE61-BF00073956AA}" type="presParOf" srcId="{964D88F2-7962-437E-87CD-463DE5ED391E}" destId="{51E3A6E1-B78D-4BB5-92DE-F10F13D9149B}" srcOrd="12" destOrd="0" presId="urn:microsoft.com/office/officeart/2005/8/layout/list1"/>
    <dgm:cxn modelId="{A1B1488D-E2F4-4C89-8E34-8A5663F8943A}" type="presParOf" srcId="{51E3A6E1-B78D-4BB5-92DE-F10F13D9149B}" destId="{61F2E651-0D9B-4293-84F0-6E24BD2BE23F}" srcOrd="0" destOrd="0" presId="urn:microsoft.com/office/officeart/2005/8/layout/list1"/>
    <dgm:cxn modelId="{8B7EAB18-64CA-4CE9-BCA6-BA975E50297C}" type="presParOf" srcId="{51E3A6E1-B78D-4BB5-92DE-F10F13D9149B}" destId="{58CFED6B-E40D-4716-A734-298949A8C157}" srcOrd="1" destOrd="0" presId="urn:microsoft.com/office/officeart/2005/8/layout/list1"/>
    <dgm:cxn modelId="{E5B9FC1F-8548-42BD-8EB7-5FD91CC56C25}" type="presParOf" srcId="{964D88F2-7962-437E-87CD-463DE5ED391E}" destId="{45AFA4AC-ED02-4D40-A96E-E5F824C193ED}" srcOrd="13" destOrd="0" presId="urn:microsoft.com/office/officeart/2005/8/layout/list1"/>
    <dgm:cxn modelId="{78484F5B-BEE0-4715-A631-D60F1664CFDF}" type="presParOf" srcId="{964D88F2-7962-437E-87CD-463DE5ED391E}" destId="{C8A1DBE5-08CC-4E17-A88D-915C3872038F}" srcOrd="14" destOrd="0" presId="urn:microsoft.com/office/officeart/2005/8/layout/list1"/>
    <dgm:cxn modelId="{0BC3836F-2295-4B40-8E0C-36F07D708F68}" type="presParOf" srcId="{964D88F2-7962-437E-87CD-463DE5ED391E}" destId="{1B15593F-24A8-44DB-AFFB-E1D9FE382A5A}" srcOrd="15" destOrd="0" presId="urn:microsoft.com/office/officeart/2005/8/layout/list1"/>
    <dgm:cxn modelId="{120E16B6-8306-4CA5-88E1-1DE6F952C168}" type="presParOf" srcId="{964D88F2-7962-437E-87CD-463DE5ED391E}" destId="{A13CD232-DB92-4745-BEB6-311422143993}" srcOrd="16" destOrd="0" presId="urn:microsoft.com/office/officeart/2005/8/layout/list1"/>
    <dgm:cxn modelId="{E89099E1-00D6-4298-97C4-35901BFDB727}" type="presParOf" srcId="{A13CD232-DB92-4745-BEB6-311422143993}" destId="{E908B34B-CFD1-4507-B6BC-9D483DF6037E}" srcOrd="0" destOrd="0" presId="urn:microsoft.com/office/officeart/2005/8/layout/list1"/>
    <dgm:cxn modelId="{1228716E-B577-4CBA-9C94-79C9FA47425C}" type="presParOf" srcId="{A13CD232-DB92-4745-BEB6-311422143993}" destId="{26521672-EB6E-4317-8632-9740827526E5}" srcOrd="1" destOrd="0" presId="urn:microsoft.com/office/officeart/2005/8/layout/list1"/>
    <dgm:cxn modelId="{50C6A232-9F69-4099-B6D7-64365028A5C7}" type="presParOf" srcId="{964D88F2-7962-437E-87CD-463DE5ED391E}" destId="{75808199-DDF0-4216-8B83-8D7AB1512C14}" srcOrd="17" destOrd="0" presId="urn:microsoft.com/office/officeart/2005/8/layout/list1"/>
    <dgm:cxn modelId="{F789E001-B250-48C6-A78D-72BA8074C69B}" type="presParOf" srcId="{964D88F2-7962-437E-87CD-463DE5ED391E}" destId="{3428CD0C-64A4-401E-800F-D0743704B7CC}" srcOrd="18" destOrd="0" presId="urn:microsoft.com/office/officeart/2005/8/layout/list1"/>
    <dgm:cxn modelId="{73962F99-D12C-4C73-82DE-703A553B9842}" type="presParOf" srcId="{964D88F2-7962-437E-87CD-463DE5ED391E}" destId="{B1401CAB-01F7-4099-A7BC-855F1CFBC796}" srcOrd="19" destOrd="0" presId="urn:microsoft.com/office/officeart/2005/8/layout/list1"/>
    <dgm:cxn modelId="{470804C6-3EB6-405A-88C9-032183EE99A8}" type="presParOf" srcId="{964D88F2-7962-437E-87CD-463DE5ED391E}" destId="{E508F772-7340-47B9-B144-B99A7DB6ABEE}" srcOrd="20" destOrd="0" presId="urn:microsoft.com/office/officeart/2005/8/layout/list1"/>
    <dgm:cxn modelId="{C46C6BD3-6531-4391-AF72-DBF500A183D8}" type="presParOf" srcId="{E508F772-7340-47B9-B144-B99A7DB6ABEE}" destId="{7A353112-64A6-400C-8918-F29DC0C26718}" srcOrd="0" destOrd="0" presId="urn:microsoft.com/office/officeart/2005/8/layout/list1"/>
    <dgm:cxn modelId="{C2156D18-C456-49F6-A56D-BBB545566F5A}" type="presParOf" srcId="{E508F772-7340-47B9-B144-B99A7DB6ABEE}" destId="{35658A18-AA88-4F58-8108-E857BEA3C620}" srcOrd="1" destOrd="0" presId="urn:microsoft.com/office/officeart/2005/8/layout/list1"/>
    <dgm:cxn modelId="{8173955C-CBAC-4257-9E04-9DDCE42F1BFD}" type="presParOf" srcId="{964D88F2-7962-437E-87CD-463DE5ED391E}" destId="{84B39AFC-E86A-4B16-A7F3-3E22D863494F}" srcOrd="21" destOrd="0" presId="urn:microsoft.com/office/officeart/2005/8/layout/list1"/>
    <dgm:cxn modelId="{362C48DB-0130-440E-96DF-FF237E3C2CF7}" type="presParOf" srcId="{964D88F2-7962-437E-87CD-463DE5ED391E}" destId="{AA6F8733-8A76-4EC0-9913-302225413EC0}" srcOrd="22" destOrd="0" presId="urn:microsoft.com/office/officeart/2005/8/layout/list1"/>
    <dgm:cxn modelId="{27281EB4-F838-4C47-A53F-84B402029EF6}" type="presParOf" srcId="{964D88F2-7962-437E-87CD-463DE5ED391E}" destId="{A973D7AD-C4F3-4CE6-83F6-F04042B9A414}" srcOrd="23" destOrd="0" presId="urn:microsoft.com/office/officeart/2005/8/layout/list1"/>
    <dgm:cxn modelId="{FC942348-A9AF-4E4A-9827-F8288734AA90}" type="presParOf" srcId="{964D88F2-7962-437E-87CD-463DE5ED391E}" destId="{0E07AE4E-B143-49D2-B1EE-6CB060945B1A}" srcOrd="24" destOrd="0" presId="urn:microsoft.com/office/officeart/2005/8/layout/list1"/>
    <dgm:cxn modelId="{96AFB426-3272-4AB1-B65A-A05B3B61CA80}" type="presParOf" srcId="{0E07AE4E-B143-49D2-B1EE-6CB060945B1A}" destId="{A333B092-93B6-429E-8985-8CD80B8B52B7}" srcOrd="0" destOrd="0" presId="urn:microsoft.com/office/officeart/2005/8/layout/list1"/>
    <dgm:cxn modelId="{FDAC22C6-54E9-4377-9B62-296CF737BEA9}" type="presParOf" srcId="{0E07AE4E-B143-49D2-B1EE-6CB060945B1A}" destId="{2B0231D0-7DD7-4DFD-83F9-A08FC0FE0A5F}" srcOrd="1" destOrd="0" presId="urn:microsoft.com/office/officeart/2005/8/layout/list1"/>
    <dgm:cxn modelId="{46418039-9457-4703-ACF6-A6DF150536DE}" type="presParOf" srcId="{964D88F2-7962-437E-87CD-463DE5ED391E}" destId="{54DB7E44-A638-4783-AC53-1D7BE68B35BD}" srcOrd="25" destOrd="0" presId="urn:microsoft.com/office/officeart/2005/8/layout/list1"/>
    <dgm:cxn modelId="{6AADFE3E-774B-422E-B8C8-E73D051980F5}" type="presParOf" srcId="{964D88F2-7962-437E-87CD-463DE5ED391E}" destId="{E3A63AFB-EA43-4962-983B-39800629528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A20358-FE3B-496F-91E9-F2744A1F8D19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B7062F-A246-4604-8CB6-D1DC1A7DB78A}">
      <dgm:prSet phldrT="[Текст]" custT="1"/>
      <dgm:spPr/>
      <dgm:t>
        <a:bodyPr/>
        <a:lstStyle/>
        <a:p>
          <a:r>
            <a:rPr lang="ru-RU" sz="1600" b="1" dirty="0" smtClean="0"/>
            <a:t>НАПИСАНИЕ СТАТЕЙ, УЧЕБНЫХ ПОСОБИЙ, МОНОГРАФИЙ</a:t>
          </a:r>
          <a:endParaRPr lang="ru-RU" sz="1600" b="1" dirty="0"/>
        </a:p>
      </dgm:t>
    </dgm:pt>
    <dgm:pt modelId="{EC64B01B-7D87-4713-A9AB-D71A2463B310}" type="parTrans" cxnId="{1BFF4FC0-D43E-47E4-BA38-D4B6B4100275}">
      <dgm:prSet/>
      <dgm:spPr/>
      <dgm:t>
        <a:bodyPr/>
        <a:lstStyle/>
        <a:p>
          <a:endParaRPr lang="ru-RU"/>
        </a:p>
      </dgm:t>
    </dgm:pt>
    <dgm:pt modelId="{0FA2EDEA-7186-4B5F-A761-333294A27AD5}" type="sibTrans" cxnId="{1BFF4FC0-D43E-47E4-BA38-D4B6B4100275}">
      <dgm:prSet/>
      <dgm:spPr/>
      <dgm:t>
        <a:bodyPr/>
        <a:lstStyle/>
        <a:p>
          <a:endParaRPr lang="ru-RU"/>
        </a:p>
      </dgm:t>
    </dgm:pt>
    <dgm:pt modelId="{0EF251D4-86F2-419D-8801-928CAC6FC73F}">
      <dgm:prSet phldrT="[Текст]" custT="1"/>
      <dgm:spPr/>
      <dgm:t>
        <a:bodyPr/>
        <a:lstStyle/>
        <a:p>
          <a:r>
            <a:rPr lang="ru-RU" sz="1600" b="1" smtClean="0"/>
            <a:t>ПРОВЕДЕНИЕ КОНФЕРЕНЦИЙ, «КРУГЛЫХ СТОЛОВ» …</a:t>
          </a:r>
          <a:endParaRPr lang="ru-RU" sz="1600" b="1" dirty="0"/>
        </a:p>
      </dgm:t>
    </dgm:pt>
    <dgm:pt modelId="{68A9CFA8-A3F6-4E41-BD34-E667A59F89D4}" type="parTrans" cxnId="{BBBD097A-6A92-49A5-9E13-47CD3731600F}">
      <dgm:prSet/>
      <dgm:spPr/>
      <dgm:t>
        <a:bodyPr/>
        <a:lstStyle/>
        <a:p>
          <a:endParaRPr lang="ru-RU"/>
        </a:p>
      </dgm:t>
    </dgm:pt>
    <dgm:pt modelId="{0AF3E6F0-6F57-41A0-87CC-2A14CAF82BA5}" type="sibTrans" cxnId="{BBBD097A-6A92-49A5-9E13-47CD3731600F}">
      <dgm:prSet/>
      <dgm:spPr/>
      <dgm:t>
        <a:bodyPr/>
        <a:lstStyle/>
        <a:p>
          <a:endParaRPr lang="ru-RU"/>
        </a:p>
      </dgm:t>
    </dgm:pt>
    <dgm:pt modelId="{E52776F5-BDFE-4465-82AF-CC843C8C0431}">
      <dgm:prSet phldrT="[Текст]" custT="1"/>
      <dgm:spPr/>
      <dgm:t>
        <a:bodyPr/>
        <a:lstStyle/>
        <a:p>
          <a:r>
            <a:rPr lang="ru-RU" sz="1600" b="1" dirty="0" smtClean="0"/>
            <a:t>ПРОВЕДЕНИЕ ЭКСПЕРИМЕНТОВ, ПРОЕКТОВ …</a:t>
          </a:r>
          <a:endParaRPr lang="ru-RU" sz="1600" b="1" dirty="0"/>
        </a:p>
      </dgm:t>
    </dgm:pt>
    <dgm:pt modelId="{50A42713-00F7-410B-8355-2CF6AE050409}" type="parTrans" cxnId="{CD1148C8-4AC5-4022-AE12-B17D373AA733}">
      <dgm:prSet/>
      <dgm:spPr/>
      <dgm:t>
        <a:bodyPr/>
        <a:lstStyle/>
        <a:p>
          <a:endParaRPr lang="ru-RU"/>
        </a:p>
      </dgm:t>
    </dgm:pt>
    <dgm:pt modelId="{F6D90BED-A0D6-478E-ABD8-FC425B815341}" type="sibTrans" cxnId="{CD1148C8-4AC5-4022-AE12-B17D373AA733}">
      <dgm:prSet/>
      <dgm:spPr/>
      <dgm:t>
        <a:bodyPr/>
        <a:lstStyle/>
        <a:p>
          <a:endParaRPr lang="ru-RU"/>
        </a:p>
      </dgm:t>
    </dgm:pt>
    <dgm:pt modelId="{3909ACD3-2245-480B-B54B-230B3104D19E}">
      <dgm:prSet/>
      <dgm:spPr/>
      <dgm:t>
        <a:bodyPr/>
        <a:lstStyle/>
        <a:p>
          <a:endParaRPr lang="ru-RU"/>
        </a:p>
      </dgm:t>
    </dgm:pt>
    <dgm:pt modelId="{4644A100-7212-4770-B780-7CAD0FE70B48}" type="parTrans" cxnId="{920FEB51-A9A2-46FA-AB26-F605C92224DF}">
      <dgm:prSet/>
      <dgm:spPr/>
      <dgm:t>
        <a:bodyPr/>
        <a:lstStyle/>
        <a:p>
          <a:endParaRPr lang="ru-RU"/>
        </a:p>
      </dgm:t>
    </dgm:pt>
    <dgm:pt modelId="{A44B70D3-6711-4F0F-9DCC-E3FCDDCE5942}" type="sibTrans" cxnId="{920FEB51-A9A2-46FA-AB26-F605C92224DF}">
      <dgm:prSet/>
      <dgm:spPr/>
      <dgm:t>
        <a:bodyPr/>
        <a:lstStyle/>
        <a:p>
          <a:endParaRPr lang="ru-RU"/>
        </a:p>
      </dgm:t>
    </dgm:pt>
    <dgm:pt modelId="{354D8994-C9F7-4E0C-9EA4-1117C71B78A9}">
      <dgm:prSet/>
      <dgm:spPr/>
      <dgm:t>
        <a:bodyPr/>
        <a:lstStyle/>
        <a:p>
          <a:endParaRPr lang="ru-RU"/>
        </a:p>
      </dgm:t>
    </dgm:pt>
    <dgm:pt modelId="{631C01DE-9756-4726-900E-396C86E1BE83}" type="parTrans" cxnId="{3898BCD2-E5BA-4813-AE1F-98397883AC1C}">
      <dgm:prSet/>
      <dgm:spPr/>
      <dgm:t>
        <a:bodyPr/>
        <a:lstStyle/>
        <a:p>
          <a:endParaRPr lang="ru-RU"/>
        </a:p>
      </dgm:t>
    </dgm:pt>
    <dgm:pt modelId="{6D782D9F-18EA-4290-B90E-7EEDF7FF3AF0}" type="sibTrans" cxnId="{3898BCD2-E5BA-4813-AE1F-98397883AC1C}">
      <dgm:prSet/>
      <dgm:spPr/>
      <dgm:t>
        <a:bodyPr/>
        <a:lstStyle/>
        <a:p>
          <a:endParaRPr lang="ru-RU"/>
        </a:p>
      </dgm:t>
    </dgm:pt>
    <dgm:pt modelId="{2B723C21-2305-46C0-B558-D7E3817FFB4A}" type="pres">
      <dgm:prSet presAssocID="{76A20358-FE3B-496F-91E9-F2744A1F8D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D0FB4-B7BF-4C4E-B4A9-94CA03A747EE}" type="pres">
      <dgm:prSet presAssocID="{2CB7062F-A246-4604-8CB6-D1DC1A7DB78A}" presName="comp" presStyleCnt="0"/>
      <dgm:spPr/>
      <dgm:t>
        <a:bodyPr/>
        <a:lstStyle/>
        <a:p>
          <a:endParaRPr lang="ru-RU"/>
        </a:p>
      </dgm:t>
    </dgm:pt>
    <dgm:pt modelId="{614B8F6F-26E3-4434-A652-9480749F9E5A}" type="pres">
      <dgm:prSet presAssocID="{2CB7062F-A246-4604-8CB6-D1DC1A7DB78A}" presName="box" presStyleLbl="node1" presStyleIdx="0" presStyleCnt="5"/>
      <dgm:spPr/>
      <dgm:t>
        <a:bodyPr/>
        <a:lstStyle/>
        <a:p>
          <a:endParaRPr lang="ru-RU"/>
        </a:p>
      </dgm:t>
    </dgm:pt>
    <dgm:pt modelId="{C2AD8511-E898-4D41-B862-FF2631BD2E08}" type="pres">
      <dgm:prSet presAssocID="{2CB7062F-A246-4604-8CB6-D1DC1A7DB78A}" presName="img" presStyleLbl="fgImgPlace1" presStyleIdx="0" presStyleCnt="5" custScaleX="494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068AC9-4244-41DF-92BC-15D2F2941DD0}" type="pres">
      <dgm:prSet presAssocID="{2CB7062F-A246-4604-8CB6-D1DC1A7DB78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92942-B0C0-47B7-9D94-867260209B83}" type="pres">
      <dgm:prSet presAssocID="{0FA2EDEA-7186-4B5F-A761-333294A27AD5}" presName="spacer" presStyleCnt="0"/>
      <dgm:spPr/>
      <dgm:t>
        <a:bodyPr/>
        <a:lstStyle/>
        <a:p>
          <a:endParaRPr lang="ru-RU"/>
        </a:p>
      </dgm:t>
    </dgm:pt>
    <dgm:pt modelId="{8260D0A3-4FBC-4503-BB72-2473BC4F92C8}" type="pres">
      <dgm:prSet presAssocID="{3909ACD3-2245-480B-B54B-230B3104D19E}" presName="comp" presStyleCnt="0"/>
      <dgm:spPr/>
      <dgm:t>
        <a:bodyPr/>
        <a:lstStyle/>
        <a:p>
          <a:endParaRPr lang="ru-RU"/>
        </a:p>
      </dgm:t>
    </dgm:pt>
    <dgm:pt modelId="{3B1FF134-9EF8-42CF-AD91-BB2B33A903C3}" type="pres">
      <dgm:prSet presAssocID="{3909ACD3-2245-480B-B54B-230B3104D19E}" presName="box" presStyleLbl="node1" presStyleIdx="1" presStyleCnt="5"/>
      <dgm:spPr/>
      <dgm:t>
        <a:bodyPr/>
        <a:lstStyle/>
        <a:p>
          <a:endParaRPr lang="ru-RU"/>
        </a:p>
      </dgm:t>
    </dgm:pt>
    <dgm:pt modelId="{7E1E52EC-C2D8-48C7-9C02-F6A1D172FB5F}" type="pres">
      <dgm:prSet presAssocID="{3909ACD3-2245-480B-B54B-230B3104D19E}" presName="img" presStyleLbl="fgImgPlace1" presStyleIdx="1" presStyleCnt="5" custScaleX="494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7855D1-47FD-435B-978C-ADA1D4F54809}" type="pres">
      <dgm:prSet presAssocID="{3909ACD3-2245-480B-B54B-230B3104D19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A2313-C5F6-4B74-93CB-4F3EE62AE032}" type="pres">
      <dgm:prSet presAssocID="{A44B70D3-6711-4F0F-9DCC-E3FCDDCE5942}" presName="spacer" presStyleCnt="0"/>
      <dgm:spPr/>
      <dgm:t>
        <a:bodyPr/>
        <a:lstStyle/>
        <a:p>
          <a:endParaRPr lang="ru-RU"/>
        </a:p>
      </dgm:t>
    </dgm:pt>
    <dgm:pt modelId="{594191C8-B9E7-4471-A9C7-A761631783BD}" type="pres">
      <dgm:prSet presAssocID="{354D8994-C9F7-4E0C-9EA4-1117C71B78A9}" presName="comp" presStyleCnt="0"/>
      <dgm:spPr/>
      <dgm:t>
        <a:bodyPr/>
        <a:lstStyle/>
        <a:p>
          <a:endParaRPr lang="ru-RU"/>
        </a:p>
      </dgm:t>
    </dgm:pt>
    <dgm:pt modelId="{EBA73581-F25D-4BD0-8C34-A995151E65D9}" type="pres">
      <dgm:prSet presAssocID="{354D8994-C9F7-4E0C-9EA4-1117C71B78A9}" presName="box" presStyleLbl="node1" presStyleIdx="2" presStyleCnt="5"/>
      <dgm:spPr/>
      <dgm:t>
        <a:bodyPr/>
        <a:lstStyle/>
        <a:p>
          <a:endParaRPr lang="ru-RU"/>
        </a:p>
      </dgm:t>
    </dgm:pt>
    <dgm:pt modelId="{BE6C3D62-5F12-48A5-B25B-DA28F5B6BC40}" type="pres">
      <dgm:prSet presAssocID="{354D8994-C9F7-4E0C-9EA4-1117C71B78A9}" presName="img" presStyleLbl="fgImgPlace1" presStyleIdx="2" presStyleCnt="5" custScaleX="494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DAB7F5-5975-4524-8A30-A50A22D31B62}" type="pres">
      <dgm:prSet presAssocID="{354D8994-C9F7-4E0C-9EA4-1117C71B78A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6725B-C5D4-45A1-A0F2-0DF1CA25AB7F}" type="pres">
      <dgm:prSet presAssocID="{6D782D9F-18EA-4290-B90E-7EEDF7FF3AF0}" presName="spacer" presStyleCnt="0"/>
      <dgm:spPr/>
      <dgm:t>
        <a:bodyPr/>
        <a:lstStyle/>
        <a:p>
          <a:endParaRPr lang="ru-RU"/>
        </a:p>
      </dgm:t>
    </dgm:pt>
    <dgm:pt modelId="{168A9701-F97C-4CD0-9382-3C2FE513BA26}" type="pres">
      <dgm:prSet presAssocID="{0EF251D4-86F2-419D-8801-928CAC6FC73F}" presName="comp" presStyleCnt="0"/>
      <dgm:spPr/>
      <dgm:t>
        <a:bodyPr/>
        <a:lstStyle/>
        <a:p>
          <a:endParaRPr lang="ru-RU"/>
        </a:p>
      </dgm:t>
    </dgm:pt>
    <dgm:pt modelId="{C4261C3D-D271-47B3-BE98-7D9AC7194103}" type="pres">
      <dgm:prSet presAssocID="{0EF251D4-86F2-419D-8801-928CAC6FC73F}" presName="box" presStyleLbl="node1" presStyleIdx="3" presStyleCnt="5"/>
      <dgm:spPr/>
      <dgm:t>
        <a:bodyPr/>
        <a:lstStyle/>
        <a:p>
          <a:endParaRPr lang="ru-RU"/>
        </a:p>
      </dgm:t>
    </dgm:pt>
    <dgm:pt modelId="{83378B35-D763-4EFA-ADDC-0C75C1BF8903}" type="pres">
      <dgm:prSet presAssocID="{0EF251D4-86F2-419D-8801-928CAC6FC73F}" presName="img" presStyleLbl="fgImgPlace1" presStyleIdx="3" presStyleCnt="5" custScaleX="494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DB254D-21D5-4091-A029-BD71FE3A37C3}" type="pres">
      <dgm:prSet presAssocID="{0EF251D4-86F2-419D-8801-928CAC6FC73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9BF8A-6A45-4B6B-AAE2-0E4E3969323F}" type="pres">
      <dgm:prSet presAssocID="{0AF3E6F0-6F57-41A0-87CC-2A14CAF82BA5}" presName="spacer" presStyleCnt="0"/>
      <dgm:spPr/>
      <dgm:t>
        <a:bodyPr/>
        <a:lstStyle/>
        <a:p>
          <a:endParaRPr lang="ru-RU"/>
        </a:p>
      </dgm:t>
    </dgm:pt>
    <dgm:pt modelId="{6A94FE8B-A36B-4F4C-A293-B5F8481B0EAE}" type="pres">
      <dgm:prSet presAssocID="{E52776F5-BDFE-4465-82AF-CC843C8C0431}" presName="comp" presStyleCnt="0"/>
      <dgm:spPr/>
      <dgm:t>
        <a:bodyPr/>
        <a:lstStyle/>
        <a:p>
          <a:endParaRPr lang="ru-RU"/>
        </a:p>
      </dgm:t>
    </dgm:pt>
    <dgm:pt modelId="{1B44A52B-0B77-4DCA-9E14-C6876D059E29}" type="pres">
      <dgm:prSet presAssocID="{E52776F5-BDFE-4465-82AF-CC843C8C0431}" presName="box" presStyleLbl="node1" presStyleIdx="4" presStyleCnt="5"/>
      <dgm:spPr/>
      <dgm:t>
        <a:bodyPr/>
        <a:lstStyle/>
        <a:p>
          <a:endParaRPr lang="ru-RU"/>
        </a:p>
      </dgm:t>
    </dgm:pt>
    <dgm:pt modelId="{24003A12-8B80-42F6-90C7-AA61935E7F6D}" type="pres">
      <dgm:prSet presAssocID="{E52776F5-BDFE-4465-82AF-CC843C8C0431}" presName="img" presStyleLbl="fgImgPlace1" presStyleIdx="4" presStyleCnt="5" custScaleX="4943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33BAB6-78E6-462D-9C17-43639EDBB7EF}" type="pres">
      <dgm:prSet presAssocID="{E52776F5-BDFE-4465-82AF-CC843C8C043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141EBA-238B-471F-9301-78923779A400}" type="presOf" srcId="{3909ACD3-2245-480B-B54B-230B3104D19E}" destId="{577855D1-47FD-435B-978C-ADA1D4F54809}" srcOrd="1" destOrd="0" presId="urn:microsoft.com/office/officeart/2005/8/layout/vList4"/>
    <dgm:cxn modelId="{BBBD097A-6A92-49A5-9E13-47CD3731600F}" srcId="{76A20358-FE3B-496F-91E9-F2744A1F8D19}" destId="{0EF251D4-86F2-419D-8801-928CAC6FC73F}" srcOrd="3" destOrd="0" parTransId="{68A9CFA8-A3F6-4E41-BD34-E667A59F89D4}" sibTransId="{0AF3E6F0-6F57-41A0-87CC-2A14CAF82BA5}"/>
    <dgm:cxn modelId="{5F7E0969-4497-412F-B59E-566C810CED61}" type="presOf" srcId="{E52776F5-BDFE-4465-82AF-CC843C8C0431}" destId="{C033BAB6-78E6-462D-9C17-43639EDBB7EF}" srcOrd="1" destOrd="0" presId="urn:microsoft.com/office/officeart/2005/8/layout/vList4"/>
    <dgm:cxn modelId="{CCA08BBA-B9B0-4052-A7C4-9088BFF7DB8F}" type="presOf" srcId="{2CB7062F-A246-4604-8CB6-D1DC1A7DB78A}" destId="{C4068AC9-4244-41DF-92BC-15D2F2941DD0}" srcOrd="1" destOrd="0" presId="urn:microsoft.com/office/officeart/2005/8/layout/vList4"/>
    <dgm:cxn modelId="{B2A9DEB9-98D7-4FBC-A37B-B62FD2A897B5}" type="presOf" srcId="{354D8994-C9F7-4E0C-9EA4-1117C71B78A9}" destId="{EBA73581-F25D-4BD0-8C34-A995151E65D9}" srcOrd="0" destOrd="0" presId="urn:microsoft.com/office/officeart/2005/8/layout/vList4"/>
    <dgm:cxn modelId="{515A6877-EAA3-4CC6-8691-6FD82B7A0218}" type="presOf" srcId="{0EF251D4-86F2-419D-8801-928CAC6FC73F}" destId="{D6DB254D-21D5-4091-A029-BD71FE3A37C3}" srcOrd="1" destOrd="0" presId="urn:microsoft.com/office/officeart/2005/8/layout/vList4"/>
    <dgm:cxn modelId="{B634B844-06EE-43B3-B531-327AAAAA01A4}" type="presOf" srcId="{E52776F5-BDFE-4465-82AF-CC843C8C0431}" destId="{1B44A52B-0B77-4DCA-9E14-C6876D059E29}" srcOrd="0" destOrd="0" presId="urn:microsoft.com/office/officeart/2005/8/layout/vList4"/>
    <dgm:cxn modelId="{87754F7F-5AEE-46FB-8100-C6C72CD4C5B5}" type="presOf" srcId="{0EF251D4-86F2-419D-8801-928CAC6FC73F}" destId="{C4261C3D-D271-47B3-BE98-7D9AC7194103}" srcOrd="0" destOrd="0" presId="urn:microsoft.com/office/officeart/2005/8/layout/vList4"/>
    <dgm:cxn modelId="{1BFF4FC0-D43E-47E4-BA38-D4B6B4100275}" srcId="{76A20358-FE3B-496F-91E9-F2744A1F8D19}" destId="{2CB7062F-A246-4604-8CB6-D1DC1A7DB78A}" srcOrd="0" destOrd="0" parTransId="{EC64B01B-7D87-4713-A9AB-D71A2463B310}" sibTransId="{0FA2EDEA-7186-4B5F-A761-333294A27AD5}"/>
    <dgm:cxn modelId="{3898BCD2-E5BA-4813-AE1F-98397883AC1C}" srcId="{76A20358-FE3B-496F-91E9-F2744A1F8D19}" destId="{354D8994-C9F7-4E0C-9EA4-1117C71B78A9}" srcOrd="2" destOrd="0" parTransId="{631C01DE-9756-4726-900E-396C86E1BE83}" sibTransId="{6D782D9F-18EA-4290-B90E-7EEDF7FF3AF0}"/>
    <dgm:cxn modelId="{3E855041-FB5F-4C22-8EE1-56AB4FA28B4C}" type="presOf" srcId="{2CB7062F-A246-4604-8CB6-D1DC1A7DB78A}" destId="{614B8F6F-26E3-4434-A652-9480749F9E5A}" srcOrd="0" destOrd="0" presId="urn:microsoft.com/office/officeart/2005/8/layout/vList4"/>
    <dgm:cxn modelId="{920FEB51-A9A2-46FA-AB26-F605C92224DF}" srcId="{76A20358-FE3B-496F-91E9-F2744A1F8D19}" destId="{3909ACD3-2245-480B-B54B-230B3104D19E}" srcOrd="1" destOrd="0" parTransId="{4644A100-7212-4770-B780-7CAD0FE70B48}" sibTransId="{A44B70D3-6711-4F0F-9DCC-E3FCDDCE5942}"/>
    <dgm:cxn modelId="{4C77E1D1-52E8-4C49-9DE0-9C3C78AAB903}" type="presOf" srcId="{354D8994-C9F7-4E0C-9EA4-1117C71B78A9}" destId="{EADAB7F5-5975-4524-8A30-A50A22D31B62}" srcOrd="1" destOrd="0" presId="urn:microsoft.com/office/officeart/2005/8/layout/vList4"/>
    <dgm:cxn modelId="{B651A9F9-6955-4543-BFA9-F6CC7097C981}" type="presOf" srcId="{3909ACD3-2245-480B-B54B-230B3104D19E}" destId="{3B1FF134-9EF8-42CF-AD91-BB2B33A903C3}" srcOrd="0" destOrd="0" presId="urn:microsoft.com/office/officeart/2005/8/layout/vList4"/>
    <dgm:cxn modelId="{CD1148C8-4AC5-4022-AE12-B17D373AA733}" srcId="{76A20358-FE3B-496F-91E9-F2744A1F8D19}" destId="{E52776F5-BDFE-4465-82AF-CC843C8C0431}" srcOrd="4" destOrd="0" parTransId="{50A42713-00F7-410B-8355-2CF6AE050409}" sibTransId="{F6D90BED-A0D6-478E-ABD8-FC425B815341}"/>
    <dgm:cxn modelId="{D33DD337-D1D3-455A-AB0C-63EBB102F9F6}" type="presOf" srcId="{76A20358-FE3B-496F-91E9-F2744A1F8D19}" destId="{2B723C21-2305-46C0-B558-D7E3817FFB4A}" srcOrd="0" destOrd="0" presId="urn:microsoft.com/office/officeart/2005/8/layout/vList4"/>
    <dgm:cxn modelId="{FC876CED-2338-4BED-AFFD-CB5B01DB2889}" type="presParOf" srcId="{2B723C21-2305-46C0-B558-D7E3817FFB4A}" destId="{E43D0FB4-B7BF-4C4E-B4A9-94CA03A747EE}" srcOrd="0" destOrd="0" presId="urn:microsoft.com/office/officeart/2005/8/layout/vList4"/>
    <dgm:cxn modelId="{2FA84F34-106F-439A-8BC5-D02DC46EC98E}" type="presParOf" srcId="{E43D0FB4-B7BF-4C4E-B4A9-94CA03A747EE}" destId="{614B8F6F-26E3-4434-A652-9480749F9E5A}" srcOrd="0" destOrd="0" presId="urn:microsoft.com/office/officeart/2005/8/layout/vList4"/>
    <dgm:cxn modelId="{327B56AE-3855-479C-9610-848B365F74FA}" type="presParOf" srcId="{E43D0FB4-B7BF-4C4E-B4A9-94CA03A747EE}" destId="{C2AD8511-E898-4D41-B862-FF2631BD2E08}" srcOrd="1" destOrd="0" presId="urn:microsoft.com/office/officeart/2005/8/layout/vList4"/>
    <dgm:cxn modelId="{FCB7BA69-D550-4A71-ABFF-13D4DF03ABF9}" type="presParOf" srcId="{E43D0FB4-B7BF-4C4E-B4A9-94CA03A747EE}" destId="{C4068AC9-4244-41DF-92BC-15D2F2941DD0}" srcOrd="2" destOrd="0" presId="urn:microsoft.com/office/officeart/2005/8/layout/vList4"/>
    <dgm:cxn modelId="{7CC96035-83D3-48C3-90E7-3EB63142A6AB}" type="presParOf" srcId="{2B723C21-2305-46C0-B558-D7E3817FFB4A}" destId="{AC592942-B0C0-47B7-9D94-867260209B83}" srcOrd="1" destOrd="0" presId="urn:microsoft.com/office/officeart/2005/8/layout/vList4"/>
    <dgm:cxn modelId="{753682D0-80A6-4358-803A-8F5CBF731228}" type="presParOf" srcId="{2B723C21-2305-46C0-B558-D7E3817FFB4A}" destId="{8260D0A3-4FBC-4503-BB72-2473BC4F92C8}" srcOrd="2" destOrd="0" presId="urn:microsoft.com/office/officeart/2005/8/layout/vList4"/>
    <dgm:cxn modelId="{998AAE69-0172-4E16-B0B7-C5F7925064D2}" type="presParOf" srcId="{8260D0A3-4FBC-4503-BB72-2473BC4F92C8}" destId="{3B1FF134-9EF8-42CF-AD91-BB2B33A903C3}" srcOrd="0" destOrd="0" presId="urn:microsoft.com/office/officeart/2005/8/layout/vList4"/>
    <dgm:cxn modelId="{0F935518-BD3D-45A2-B726-BA18478273C4}" type="presParOf" srcId="{8260D0A3-4FBC-4503-BB72-2473BC4F92C8}" destId="{7E1E52EC-C2D8-48C7-9C02-F6A1D172FB5F}" srcOrd="1" destOrd="0" presId="urn:microsoft.com/office/officeart/2005/8/layout/vList4"/>
    <dgm:cxn modelId="{BCB9E297-1CDA-4A5B-865C-FB6A97673CE6}" type="presParOf" srcId="{8260D0A3-4FBC-4503-BB72-2473BC4F92C8}" destId="{577855D1-47FD-435B-978C-ADA1D4F54809}" srcOrd="2" destOrd="0" presId="urn:microsoft.com/office/officeart/2005/8/layout/vList4"/>
    <dgm:cxn modelId="{667F9164-1F14-480F-997C-E875606E0519}" type="presParOf" srcId="{2B723C21-2305-46C0-B558-D7E3817FFB4A}" destId="{D19A2313-C5F6-4B74-93CB-4F3EE62AE032}" srcOrd="3" destOrd="0" presId="urn:microsoft.com/office/officeart/2005/8/layout/vList4"/>
    <dgm:cxn modelId="{AAEEBBAD-5B32-4B39-BBD2-436C7BCC0BF9}" type="presParOf" srcId="{2B723C21-2305-46C0-B558-D7E3817FFB4A}" destId="{594191C8-B9E7-4471-A9C7-A761631783BD}" srcOrd="4" destOrd="0" presId="urn:microsoft.com/office/officeart/2005/8/layout/vList4"/>
    <dgm:cxn modelId="{8E17F206-A6BE-4457-B05B-F1CD34F5646A}" type="presParOf" srcId="{594191C8-B9E7-4471-A9C7-A761631783BD}" destId="{EBA73581-F25D-4BD0-8C34-A995151E65D9}" srcOrd="0" destOrd="0" presId="urn:microsoft.com/office/officeart/2005/8/layout/vList4"/>
    <dgm:cxn modelId="{17B36C44-A163-4256-8D8A-ADCFE9AB06FC}" type="presParOf" srcId="{594191C8-B9E7-4471-A9C7-A761631783BD}" destId="{BE6C3D62-5F12-48A5-B25B-DA28F5B6BC40}" srcOrd="1" destOrd="0" presId="urn:microsoft.com/office/officeart/2005/8/layout/vList4"/>
    <dgm:cxn modelId="{80C79D6E-1327-4B65-A1B6-2D0C8693C66B}" type="presParOf" srcId="{594191C8-B9E7-4471-A9C7-A761631783BD}" destId="{EADAB7F5-5975-4524-8A30-A50A22D31B62}" srcOrd="2" destOrd="0" presId="urn:microsoft.com/office/officeart/2005/8/layout/vList4"/>
    <dgm:cxn modelId="{799A2B96-2846-4121-9F2C-5925EA151E0B}" type="presParOf" srcId="{2B723C21-2305-46C0-B558-D7E3817FFB4A}" destId="{94A6725B-C5D4-45A1-A0F2-0DF1CA25AB7F}" srcOrd="5" destOrd="0" presId="urn:microsoft.com/office/officeart/2005/8/layout/vList4"/>
    <dgm:cxn modelId="{8FB607D0-094E-4F37-B48F-B421CD0B0D44}" type="presParOf" srcId="{2B723C21-2305-46C0-B558-D7E3817FFB4A}" destId="{168A9701-F97C-4CD0-9382-3C2FE513BA26}" srcOrd="6" destOrd="0" presId="urn:microsoft.com/office/officeart/2005/8/layout/vList4"/>
    <dgm:cxn modelId="{F5CAC2D9-7511-48FD-9276-1E405C67B843}" type="presParOf" srcId="{168A9701-F97C-4CD0-9382-3C2FE513BA26}" destId="{C4261C3D-D271-47B3-BE98-7D9AC7194103}" srcOrd="0" destOrd="0" presId="urn:microsoft.com/office/officeart/2005/8/layout/vList4"/>
    <dgm:cxn modelId="{837F966D-A9D0-43FF-9409-9622B1D7D261}" type="presParOf" srcId="{168A9701-F97C-4CD0-9382-3C2FE513BA26}" destId="{83378B35-D763-4EFA-ADDC-0C75C1BF8903}" srcOrd="1" destOrd="0" presId="urn:microsoft.com/office/officeart/2005/8/layout/vList4"/>
    <dgm:cxn modelId="{C534B695-0F79-4A10-8DE9-725CFD74A2BD}" type="presParOf" srcId="{168A9701-F97C-4CD0-9382-3C2FE513BA26}" destId="{D6DB254D-21D5-4091-A029-BD71FE3A37C3}" srcOrd="2" destOrd="0" presId="urn:microsoft.com/office/officeart/2005/8/layout/vList4"/>
    <dgm:cxn modelId="{9AF5F406-FC26-441F-A68C-3CC8127D7CC1}" type="presParOf" srcId="{2B723C21-2305-46C0-B558-D7E3817FFB4A}" destId="{AC59BF8A-6A45-4B6B-AAE2-0E4E3969323F}" srcOrd="7" destOrd="0" presId="urn:microsoft.com/office/officeart/2005/8/layout/vList4"/>
    <dgm:cxn modelId="{81209A03-CE8F-449F-AFC3-4771987ABFF1}" type="presParOf" srcId="{2B723C21-2305-46C0-B558-D7E3817FFB4A}" destId="{6A94FE8B-A36B-4F4C-A293-B5F8481B0EAE}" srcOrd="8" destOrd="0" presId="urn:microsoft.com/office/officeart/2005/8/layout/vList4"/>
    <dgm:cxn modelId="{0C010814-C30C-44DC-B94D-482B6CF25ED3}" type="presParOf" srcId="{6A94FE8B-A36B-4F4C-A293-B5F8481B0EAE}" destId="{1B44A52B-0B77-4DCA-9E14-C6876D059E29}" srcOrd="0" destOrd="0" presId="urn:microsoft.com/office/officeart/2005/8/layout/vList4"/>
    <dgm:cxn modelId="{0FEB2EF9-731F-4F37-A76C-B394A9416A26}" type="presParOf" srcId="{6A94FE8B-A36B-4F4C-A293-B5F8481B0EAE}" destId="{24003A12-8B80-42F6-90C7-AA61935E7F6D}" srcOrd="1" destOrd="0" presId="urn:microsoft.com/office/officeart/2005/8/layout/vList4"/>
    <dgm:cxn modelId="{C0EBB546-5FEC-406E-B553-FFDD2DD4E5D7}" type="presParOf" srcId="{6A94FE8B-A36B-4F4C-A293-B5F8481B0EAE}" destId="{C033BAB6-78E6-462D-9C17-43639EDBB7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2E4C8F-B78F-418F-8628-34DB5A36349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FC874AE-3EE3-4A8B-A100-5A462713BC05}">
      <dgm:prSet phldrT="[Текст]" custT="1"/>
      <dgm:spPr/>
      <dgm:t>
        <a:bodyPr/>
        <a:lstStyle/>
        <a:p>
          <a:r>
            <a:rPr lang="ru-RU" sz="2000" dirty="0" smtClean="0"/>
            <a:t>Паспорт научной школы</a:t>
          </a:r>
          <a:endParaRPr lang="ru-RU" sz="2000" dirty="0"/>
        </a:p>
      </dgm:t>
    </dgm:pt>
    <dgm:pt modelId="{F7C89A00-CF96-44DF-B868-6A78638DF387}" type="parTrans" cxnId="{9755EDD3-B516-4E62-B0B6-5B5F39135F03}">
      <dgm:prSet/>
      <dgm:spPr/>
      <dgm:t>
        <a:bodyPr/>
        <a:lstStyle/>
        <a:p>
          <a:endParaRPr lang="ru-RU"/>
        </a:p>
      </dgm:t>
    </dgm:pt>
    <dgm:pt modelId="{A9908C1C-8366-4E77-9B6C-0D9495124CBC}" type="sibTrans" cxnId="{9755EDD3-B516-4E62-B0B6-5B5F39135F03}">
      <dgm:prSet/>
      <dgm:spPr/>
      <dgm:t>
        <a:bodyPr/>
        <a:lstStyle/>
        <a:p>
          <a:endParaRPr lang="ru-RU"/>
        </a:p>
      </dgm:t>
    </dgm:pt>
    <dgm:pt modelId="{CC2FE733-A1F5-420E-A486-62E9F6C71782}">
      <dgm:prSet phldrT="[Текст]" custT="1"/>
      <dgm:spPr/>
      <dgm:t>
        <a:bodyPr/>
        <a:lstStyle/>
        <a:p>
          <a:r>
            <a:rPr lang="ru-RU" sz="2000" dirty="0" smtClean="0"/>
            <a:t>План-сетка работы на год</a:t>
          </a:r>
          <a:endParaRPr lang="ru-RU" sz="2000" dirty="0"/>
        </a:p>
      </dgm:t>
    </dgm:pt>
    <dgm:pt modelId="{85A1C3EB-CDBA-4FCA-A5C9-280B82DE5386}" type="parTrans" cxnId="{D5917F32-85A7-492A-931E-39706B5C1941}">
      <dgm:prSet/>
      <dgm:spPr/>
      <dgm:t>
        <a:bodyPr/>
        <a:lstStyle/>
        <a:p>
          <a:endParaRPr lang="ru-RU"/>
        </a:p>
      </dgm:t>
    </dgm:pt>
    <dgm:pt modelId="{E98B770E-7043-47F6-8ED3-B893C8C75C59}" type="sibTrans" cxnId="{D5917F32-85A7-492A-931E-39706B5C1941}">
      <dgm:prSet/>
      <dgm:spPr/>
      <dgm:t>
        <a:bodyPr/>
        <a:lstStyle/>
        <a:p>
          <a:endParaRPr lang="ru-RU"/>
        </a:p>
      </dgm:t>
    </dgm:pt>
    <dgm:pt modelId="{481CB1E4-AC12-4AF7-BB26-998DF6A4D3B3}">
      <dgm:prSet phldrT="[Текст]" custT="1"/>
      <dgm:spPr/>
      <dgm:t>
        <a:bodyPr/>
        <a:lstStyle/>
        <a:p>
          <a:r>
            <a:rPr lang="ru-RU" sz="1800" smtClean="0"/>
            <a:t>План работы научно-методического семинара </a:t>
          </a:r>
          <a:endParaRPr lang="ru-RU" sz="1800" dirty="0" smtClean="0"/>
        </a:p>
      </dgm:t>
    </dgm:pt>
    <dgm:pt modelId="{544CEF8F-43C4-4360-AA7D-87E66245B7CB}" type="parTrans" cxnId="{F6648C40-2F7A-4449-98E9-8797706C99A0}">
      <dgm:prSet/>
      <dgm:spPr/>
      <dgm:t>
        <a:bodyPr/>
        <a:lstStyle/>
        <a:p>
          <a:endParaRPr lang="ru-RU"/>
        </a:p>
      </dgm:t>
    </dgm:pt>
    <dgm:pt modelId="{D031B023-2F89-413A-8A4A-6DEC38684231}" type="sibTrans" cxnId="{F6648C40-2F7A-4449-98E9-8797706C99A0}">
      <dgm:prSet/>
      <dgm:spPr/>
      <dgm:t>
        <a:bodyPr/>
        <a:lstStyle/>
        <a:p>
          <a:endParaRPr lang="ru-RU"/>
        </a:p>
      </dgm:t>
    </dgm:pt>
    <dgm:pt modelId="{CD071B64-C7EE-41CB-B8AC-17B358A048B4}">
      <dgm:prSet/>
      <dgm:spPr/>
      <dgm:t>
        <a:bodyPr/>
        <a:lstStyle/>
        <a:p>
          <a:endParaRPr lang="ru-RU"/>
        </a:p>
      </dgm:t>
    </dgm:pt>
    <dgm:pt modelId="{383421E4-70FD-4946-8521-8877A0E8155F}" type="parTrans" cxnId="{99CD1343-A542-44EA-B64A-CC475FE15664}">
      <dgm:prSet/>
      <dgm:spPr/>
      <dgm:t>
        <a:bodyPr/>
        <a:lstStyle/>
        <a:p>
          <a:endParaRPr lang="ru-RU"/>
        </a:p>
      </dgm:t>
    </dgm:pt>
    <dgm:pt modelId="{4CDCD830-46BF-440A-A2BB-9014A01EA222}" type="sibTrans" cxnId="{99CD1343-A542-44EA-B64A-CC475FE15664}">
      <dgm:prSet/>
      <dgm:spPr/>
      <dgm:t>
        <a:bodyPr/>
        <a:lstStyle/>
        <a:p>
          <a:endParaRPr lang="ru-RU"/>
        </a:p>
      </dgm:t>
    </dgm:pt>
    <dgm:pt modelId="{13C939BB-B6ED-4BBA-B1CD-F07F282A88DC}">
      <dgm:prSet/>
      <dgm:spPr/>
      <dgm:t>
        <a:bodyPr/>
        <a:lstStyle/>
        <a:p>
          <a:endParaRPr lang="ru-RU"/>
        </a:p>
      </dgm:t>
    </dgm:pt>
    <dgm:pt modelId="{B5CCF630-F931-401C-9307-37628B0C7130}" type="parTrans" cxnId="{9A354AD8-2910-407E-AA54-07F760D351AF}">
      <dgm:prSet/>
      <dgm:spPr/>
      <dgm:t>
        <a:bodyPr/>
        <a:lstStyle/>
        <a:p>
          <a:endParaRPr lang="ru-RU"/>
        </a:p>
      </dgm:t>
    </dgm:pt>
    <dgm:pt modelId="{A130866A-5705-4EEF-8912-4E4C6FD57C56}" type="sibTrans" cxnId="{9A354AD8-2910-407E-AA54-07F760D351AF}">
      <dgm:prSet/>
      <dgm:spPr/>
      <dgm:t>
        <a:bodyPr/>
        <a:lstStyle/>
        <a:p>
          <a:endParaRPr lang="ru-RU"/>
        </a:p>
      </dgm:t>
    </dgm:pt>
    <dgm:pt modelId="{8AB2C4B6-69CB-4194-ADD1-B1DB30EA9F0A}" type="pres">
      <dgm:prSet presAssocID="{7E2E4C8F-B78F-418F-8628-34DB5A363491}" presName="linearFlow" presStyleCnt="0">
        <dgm:presLayoutVars>
          <dgm:dir/>
          <dgm:resizeHandles val="exact"/>
        </dgm:presLayoutVars>
      </dgm:prSet>
      <dgm:spPr/>
    </dgm:pt>
    <dgm:pt modelId="{9E9400BC-BA3A-4261-81C2-740CB4B10ADB}" type="pres">
      <dgm:prSet presAssocID="{6FC874AE-3EE3-4A8B-A100-5A462713BC05}" presName="composite" presStyleCnt="0"/>
      <dgm:spPr/>
    </dgm:pt>
    <dgm:pt modelId="{732E8399-835F-4118-A777-15D2915651B6}" type="pres">
      <dgm:prSet presAssocID="{6FC874AE-3EE3-4A8B-A100-5A462713BC05}" presName="imgShp" presStyleLbl="fgImgPlace1" presStyleIdx="0" presStyleCnt="5"/>
      <dgm:spPr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</dgm:spPr>
    </dgm:pt>
    <dgm:pt modelId="{EE6E5F9A-F10E-4700-9871-590E7B499975}" type="pres">
      <dgm:prSet presAssocID="{6FC874AE-3EE3-4A8B-A100-5A462713BC0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5EE4D-9204-4242-A875-7BC8645FE909}" type="pres">
      <dgm:prSet presAssocID="{A9908C1C-8366-4E77-9B6C-0D9495124CBC}" presName="spacing" presStyleCnt="0"/>
      <dgm:spPr/>
    </dgm:pt>
    <dgm:pt modelId="{0D474CDD-C83D-4AE5-8CC1-BA40036C6810}" type="pres">
      <dgm:prSet presAssocID="{CD071B64-C7EE-41CB-B8AC-17B358A048B4}" presName="composite" presStyleCnt="0"/>
      <dgm:spPr/>
    </dgm:pt>
    <dgm:pt modelId="{17C54D5F-FDAB-45FB-BABA-B38F53B5639E}" type="pres">
      <dgm:prSet presAssocID="{CD071B64-C7EE-41CB-B8AC-17B358A048B4}" presName="imgShp" presStyleLbl="fgImgPlace1" presStyleIdx="1" presStyleCnt="5"/>
      <dgm:spPr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</dgm:spPr>
    </dgm:pt>
    <dgm:pt modelId="{80C4226B-677A-49E9-B512-60AA418EABE0}" type="pres">
      <dgm:prSet presAssocID="{CD071B64-C7EE-41CB-B8AC-17B358A048B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D362C-4F16-4680-A4CE-84015C6803C3}" type="pres">
      <dgm:prSet presAssocID="{4CDCD830-46BF-440A-A2BB-9014A01EA222}" presName="spacing" presStyleCnt="0"/>
      <dgm:spPr/>
    </dgm:pt>
    <dgm:pt modelId="{C265B892-EC9C-41F9-8CF7-14DF03D74081}" type="pres">
      <dgm:prSet presAssocID="{CC2FE733-A1F5-420E-A486-62E9F6C71782}" presName="composite" presStyleCnt="0"/>
      <dgm:spPr/>
    </dgm:pt>
    <dgm:pt modelId="{4C3E0472-0EF4-4334-8255-5F5913FF20DB}" type="pres">
      <dgm:prSet presAssocID="{CC2FE733-A1F5-420E-A486-62E9F6C71782}" presName="imgShp" presStyleLbl="fgImgPlace1" presStyleIdx="2" presStyleCnt="5"/>
      <dgm:spPr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</dgm:spPr>
    </dgm:pt>
    <dgm:pt modelId="{E64E8625-A823-4758-B35C-401A5A6FDE0C}" type="pres">
      <dgm:prSet presAssocID="{CC2FE733-A1F5-420E-A486-62E9F6C7178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EF79B-242E-4285-BA29-AB08367A1E59}" type="pres">
      <dgm:prSet presAssocID="{E98B770E-7043-47F6-8ED3-B893C8C75C59}" presName="spacing" presStyleCnt="0"/>
      <dgm:spPr/>
    </dgm:pt>
    <dgm:pt modelId="{FC24E10C-0E6B-4081-9E41-BDBBA2FDCCCC}" type="pres">
      <dgm:prSet presAssocID="{481CB1E4-AC12-4AF7-BB26-998DF6A4D3B3}" presName="composite" presStyleCnt="0"/>
      <dgm:spPr/>
    </dgm:pt>
    <dgm:pt modelId="{B8AC0C56-2CB2-4FDD-81A1-AC4B17AC498D}" type="pres">
      <dgm:prSet presAssocID="{481CB1E4-AC12-4AF7-BB26-998DF6A4D3B3}" presName="imgShp" presStyleLbl="fgImgPlace1" presStyleIdx="3" presStyleCnt="5"/>
      <dgm:spPr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</dgm:spPr>
    </dgm:pt>
    <dgm:pt modelId="{0CBD3898-DA92-4DED-800A-17DCCBECEDC7}" type="pres">
      <dgm:prSet presAssocID="{481CB1E4-AC12-4AF7-BB26-998DF6A4D3B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B8C5B-B04C-4939-B233-98BACD8F2E18}" type="pres">
      <dgm:prSet presAssocID="{D031B023-2F89-413A-8A4A-6DEC38684231}" presName="spacing" presStyleCnt="0"/>
      <dgm:spPr/>
    </dgm:pt>
    <dgm:pt modelId="{FC003A23-6C59-4923-9288-7B43E4CA437D}" type="pres">
      <dgm:prSet presAssocID="{13C939BB-B6ED-4BBA-B1CD-F07F282A88DC}" presName="composite" presStyleCnt="0"/>
      <dgm:spPr/>
    </dgm:pt>
    <dgm:pt modelId="{59ABEB9F-A607-4B74-BCE0-67BFCA120CE6}" type="pres">
      <dgm:prSet presAssocID="{13C939BB-B6ED-4BBA-B1CD-F07F282A88DC}" presName="imgShp" presStyleLbl="fgImgPlace1" presStyleIdx="4" presStyleCnt="5"/>
      <dgm:spPr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</dgm:spPr>
    </dgm:pt>
    <dgm:pt modelId="{C81A1705-3F6C-4CA8-AA13-685DAC82A51B}" type="pres">
      <dgm:prSet presAssocID="{13C939BB-B6ED-4BBA-B1CD-F07F282A88D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9D3B2-F0E9-41F1-BB40-81C8C1B8A6E0}" type="presOf" srcId="{7E2E4C8F-B78F-418F-8628-34DB5A363491}" destId="{8AB2C4B6-69CB-4194-ADD1-B1DB30EA9F0A}" srcOrd="0" destOrd="0" presId="urn:microsoft.com/office/officeart/2005/8/layout/vList3"/>
    <dgm:cxn modelId="{72411F13-C575-40FF-9DBB-56E2FB4D676D}" type="presOf" srcId="{481CB1E4-AC12-4AF7-BB26-998DF6A4D3B3}" destId="{0CBD3898-DA92-4DED-800A-17DCCBECEDC7}" srcOrd="0" destOrd="0" presId="urn:microsoft.com/office/officeart/2005/8/layout/vList3"/>
    <dgm:cxn modelId="{9755EDD3-B516-4E62-B0B6-5B5F39135F03}" srcId="{7E2E4C8F-B78F-418F-8628-34DB5A363491}" destId="{6FC874AE-3EE3-4A8B-A100-5A462713BC05}" srcOrd="0" destOrd="0" parTransId="{F7C89A00-CF96-44DF-B868-6A78638DF387}" sibTransId="{A9908C1C-8366-4E77-9B6C-0D9495124CBC}"/>
    <dgm:cxn modelId="{71605EDC-1189-444D-A421-BB6CDA3D499D}" type="presOf" srcId="{13C939BB-B6ED-4BBA-B1CD-F07F282A88DC}" destId="{C81A1705-3F6C-4CA8-AA13-685DAC82A51B}" srcOrd="0" destOrd="0" presId="urn:microsoft.com/office/officeart/2005/8/layout/vList3"/>
    <dgm:cxn modelId="{F6648C40-2F7A-4449-98E9-8797706C99A0}" srcId="{7E2E4C8F-B78F-418F-8628-34DB5A363491}" destId="{481CB1E4-AC12-4AF7-BB26-998DF6A4D3B3}" srcOrd="3" destOrd="0" parTransId="{544CEF8F-43C4-4360-AA7D-87E66245B7CB}" sibTransId="{D031B023-2F89-413A-8A4A-6DEC38684231}"/>
    <dgm:cxn modelId="{9A354AD8-2910-407E-AA54-07F760D351AF}" srcId="{7E2E4C8F-B78F-418F-8628-34DB5A363491}" destId="{13C939BB-B6ED-4BBA-B1CD-F07F282A88DC}" srcOrd="4" destOrd="0" parTransId="{B5CCF630-F931-401C-9307-37628B0C7130}" sibTransId="{A130866A-5705-4EEF-8912-4E4C6FD57C56}"/>
    <dgm:cxn modelId="{0DBCB5F6-3C06-4BE5-A481-9F9B8F65720D}" type="presOf" srcId="{CC2FE733-A1F5-420E-A486-62E9F6C71782}" destId="{E64E8625-A823-4758-B35C-401A5A6FDE0C}" srcOrd="0" destOrd="0" presId="urn:microsoft.com/office/officeart/2005/8/layout/vList3"/>
    <dgm:cxn modelId="{B1612507-7D9E-4B43-B826-DE9ED1BB1967}" type="presOf" srcId="{CD071B64-C7EE-41CB-B8AC-17B358A048B4}" destId="{80C4226B-677A-49E9-B512-60AA418EABE0}" srcOrd="0" destOrd="0" presId="urn:microsoft.com/office/officeart/2005/8/layout/vList3"/>
    <dgm:cxn modelId="{F5F05583-D9CB-4436-9711-99F97112694F}" type="presOf" srcId="{6FC874AE-3EE3-4A8B-A100-5A462713BC05}" destId="{EE6E5F9A-F10E-4700-9871-590E7B499975}" srcOrd="0" destOrd="0" presId="urn:microsoft.com/office/officeart/2005/8/layout/vList3"/>
    <dgm:cxn modelId="{99CD1343-A542-44EA-B64A-CC475FE15664}" srcId="{7E2E4C8F-B78F-418F-8628-34DB5A363491}" destId="{CD071B64-C7EE-41CB-B8AC-17B358A048B4}" srcOrd="1" destOrd="0" parTransId="{383421E4-70FD-4946-8521-8877A0E8155F}" sibTransId="{4CDCD830-46BF-440A-A2BB-9014A01EA222}"/>
    <dgm:cxn modelId="{D5917F32-85A7-492A-931E-39706B5C1941}" srcId="{7E2E4C8F-B78F-418F-8628-34DB5A363491}" destId="{CC2FE733-A1F5-420E-A486-62E9F6C71782}" srcOrd="2" destOrd="0" parTransId="{85A1C3EB-CDBA-4FCA-A5C9-280B82DE5386}" sibTransId="{E98B770E-7043-47F6-8ED3-B893C8C75C59}"/>
    <dgm:cxn modelId="{F8C4987B-1B24-4971-986E-86DEFF59FB6B}" type="presParOf" srcId="{8AB2C4B6-69CB-4194-ADD1-B1DB30EA9F0A}" destId="{9E9400BC-BA3A-4261-81C2-740CB4B10ADB}" srcOrd="0" destOrd="0" presId="urn:microsoft.com/office/officeart/2005/8/layout/vList3"/>
    <dgm:cxn modelId="{8D17938F-3E3F-4E78-99F9-CD87434C4616}" type="presParOf" srcId="{9E9400BC-BA3A-4261-81C2-740CB4B10ADB}" destId="{732E8399-835F-4118-A777-15D2915651B6}" srcOrd="0" destOrd="0" presId="urn:microsoft.com/office/officeart/2005/8/layout/vList3"/>
    <dgm:cxn modelId="{62721EDE-C970-48EF-AF61-F45DE5B92638}" type="presParOf" srcId="{9E9400BC-BA3A-4261-81C2-740CB4B10ADB}" destId="{EE6E5F9A-F10E-4700-9871-590E7B499975}" srcOrd="1" destOrd="0" presId="urn:microsoft.com/office/officeart/2005/8/layout/vList3"/>
    <dgm:cxn modelId="{C8AD723E-FADD-49B7-9810-4EF3C3CD71C5}" type="presParOf" srcId="{8AB2C4B6-69CB-4194-ADD1-B1DB30EA9F0A}" destId="{AF25EE4D-9204-4242-A875-7BC8645FE909}" srcOrd="1" destOrd="0" presId="urn:microsoft.com/office/officeart/2005/8/layout/vList3"/>
    <dgm:cxn modelId="{308B3E1B-B58A-4BBD-9101-D266B6B4E8C3}" type="presParOf" srcId="{8AB2C4B6-69CB-4194-ADD1-B1DB30EA9F0A}" destId="{0D474CDD-C83D-4AE5-8CC1-BA40036C6810}" srcOrd="2" destOrd="0" presId="urn:microsoft.com/office/officeart/2005/8/layout/vList3"/>
    <dgm:cxn modelId="{036DF99C-BCC1-449C-A646-CE88488FC839}" type="presParOf" srcId="{0D474CDD-C83D-4AE5-8CC1-BA40036C6810}" destId="{17C54D5F-FDAB-45FB-BABA-B38F53B5639E}" srcOrd="0" destOrd="0" presId="urn:microsoft.com/office/officeart/2005/8/layout/vList3"/>
    <dgm:cxn modelId="{BB4E2C79-7D9E-4C64-9F99-B0674E4C3132}" type="presParOf" srcId="{0D474CDD-C83D-4AE5-8CC1-BA40036C6810}" destId="{80C4226B-677A-49E9-B512-60AA418EABE0}" srcOrd="1" destOrd="0" presId="urn:microsoft.com/office/officeart/2005/8/layout/vList3"/>
    <dgm:cxn modelId="{AB92D605-3D20-4BF5-94A7-073F4F092ACA}" type="presParOf" srcId="{8AB2C4B6-69CB-4194-ADD1-B1DB30EA9F0A}" destId="{09ED362C-4F16-4680-A4CE-84015C6803C3}" srcOrd="3" destOrd="0" presId="urn:microsoft.com/office/officeart/2005/8/layout/vList3"/>
    <dgm:cxn modelId="{9D7A5F47-6DAC-40B3-BBAB-D1790B486F5D}" type="presParOf" srcId="{8AB2C4B6-69CB-4194-ADD1-B1DB30EA9F0A}" destId="{C265B892-EC9C-41F9-8CF7-14DF03D74081}" srcOrd="4" destOrd="0" presId="urn:microsoft.com/office/officeart/2005/8/layout/vList3"/>
    <dgm:cxn modelId="{2863B0D6-CC0A-4F7C-854A-B96BE2835A0B}" type="presParOf" srcId="{C265B892-EC9C-41F9-8CF7-14DF03D74081}" destId="{4C3E0472-0EF4-4334-8255-5F5913FF20DB}" srcOrd="0" destOrd="0" presId="urn:microsoft.com/office/officeart/2005/8/layout/vList3"/>
    <dgm:cxn modelId="{5D7807EF-530D-4CF9-90B5-D073D2F89BBF}" type="presParOf" srcId="{C265B892-EC9C-41F9-8CF7-14DF03D74081}" destId="{E64E8625-A823-4758-B35C-401A5A6FDE0C}" srcOrd="1" destOrd="0" presId="urn:microsoft.com/office/officeart/2005/8/layout/vList3"/>
    <dgm:cxn modelId="{F3092996-7875-4E2C-9517-97B422BA4D77}" type="presParOf" srcId="{8AB2C4B6-69CB-4194-ADD1-B1DB30EA9F0A}" destId="{F66EF79B-242E-4285-BA29-AB08367A1E59}" srcOrd="5" destOrd="0" presId="urn:microsoft.com/office/officeart/2005/8/layout/vList3"/>
    <dgm:cxn modelId="{3D6A4CEA-7E03-460D-A6D4-C581BCDDBEF6}" type="presParOf" srcId="{8AB2C4B6-69CB-4194-ADD1-B1DB30EA9F0A}" destId="{FC24E10C-0E6B-4081-9E41-BDBBA2FDCCCC}" srcOrd="6" destOrd="0" presId="urn:microsoft.com/office/officeart/2005/8/layout/vList3"/>
    <dgm:cxn modelId="{6CAD61D4-7891-4945-A9DE-582F6A0BF9C8}" type="presParOf" srcId="{FC24E10C-0E6B-4081-9E41-BDBBA2FDCCCC}" destId="{B8AC0C56-2CB2-4FDD-81A1-AC4B17AC498D}" srcOrd="0" destOrd="0" presId="urn:microsoft.com/office/officeart/2005/8/layout/vList3"/>
    <dgm:cxn modelId="{C789B567-2018-4F69-9FB3-151AAE37FD2A}" type="presParOf" srcId="{FC24E10C-0E6B-4081-9E41-BDBBA2FDCCCC}" destId="{0CBD3898-DA92-4DED-800A-17DCCBECEDC7}" srcOrd="1" destOrd="0" presId="urn:microsoft.com/office/officeart/2005/8/layout/vList3"/>
    <dgm:cxn modelId="{F80C46CF-118D-459F-974D-5090EC36BC16}" type="presParOf" srcId="{8AB2C4B6-69CB-4194-ADD1-B1DB30EA9F0A}" destId="{F1DB8C5B-B04C-4939-B233-98BACD8F2E18}" srcOrd="7" destOrd="0" presId="urn:microsoft.com/office/officeart/2005/8/layout/vList3"/>
    <dgm:cxn modelId="{E91E795B-D288-4237-9A18-416CD066FC81}" type="presParOf" srcId="{8AB2C4B6-69CB-4194-ADD1-B1DB30EA9F0A}" destId="{FC003A23-6C59-4923-9288-7B43E4CA437D}" srcOrd="8" destOrd="0" presId="urn:microsoft.com/office/officeart/2005/8/layout/vList3"/>
    <dgm:cxn modelId="{AB50C6D1-5647-4081-B323-426E4A5E23E7}" type="presParOf" srcId="{FC003A23-6C59-4923-9288-7B43E4CA437D}" destId="{59ABEB9F-A607-4B74-BCE0-67BFCA120CE6}" srcOrd="0" destOrd="0" presId="urn:microsoft.com/office/officeart/2005/8/layout/vList3"/>
    <dgm:cxn modelId="{90DA53EE-7D7C-441E-85FE-E41C58C7821A}" type="presParOf" srcId="{FC003A23-6C59-4923-9288-7B43E4CA437D}" destId="{C81A1705-3F6C-4CA8-AA13-685DAC82A5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D464FC-5D85-4F08-BC61-F3DDFFA210B1}">
      <dsp:nvSpPr>
        <dsp:cNvPr id="0" name=""/>
        <dsp:cNvSpPr/>
      </dsp:nvSpPr>
      <dsp:spPr>
        <a:xfrm>
          <a:off x="1786738" y="1066123"/>
          <a:ext cx="1055173" cy="1055173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нш</a:t>
          </a:r>
        </a:p>
      </dsp:txBody>
      <dsp:txXfrm>
        <a:off x="1786738" y="1066123"/>
        <a:ext cx="1055173" cy="1055173"/>
      </dsp:txXfrm>
    </dsp:sp>
    <dsp:sp modelId="{2D352DF3-439B-47ED-A859-82E573C83A4E}">
      <dsp:nvSpPr>
        <dsp:cNvPr id="0" name=""/>
        <dsp:cNvSpPr/>
      </dsp:nvSpPr>
      <dsp:spPr>
        <a:xfrm rot="11194290">
          <a:off x="640547" y="1313324"/>
          <a:ext cx="1090204" cy="3007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E29A0-2FF8-4ADD-A0E7-35205B2C2F93}">
      <dsp:nvSpPr>
        <dsp:cNvPr id="0" name=""/>
        <dsp:cNvSpPr/>
      </dsp:nvSpPr>
      <dsp:spPr>
        <a:xfrm>
          <a:off x="6" y="1074420"/>
          <a:ext cx="1288243" cy="6537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Виды</a:t>
          </a:r>
          <a:r>
            <a:rPr lang="ru-RU" sz="2000" kern="1200" dirty="0"/>
            <a:t> </a:t>
          </a:r>
        </a:p>
      </dsp:txBody>
      <dsp:txXfrm>
        <a:off x="6" y="1074420"/>
        <a:ext cx="1288243" cy="653767"/>
      </dsp:txXfrm>
    </dsp:sp>
    <dsp:sp modelId="{16994983-7542-4E27-980B-348EB7004254}">
      <dsp:nvSpPr>
        <dsp:cNvPr id="0" name=""/>
        <dsp:cNvSpPr/>
      </dsp:nvSpPr>
      <dsp:spPr>
        <a:xfrm rot="14442015">
          <a:off x="1410309" y="576641"/>
          <a:ext cx="835293" cy="3007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5E6AF-67FD-477F-A500-73772B19BC87}">
      <dsp:nvSpPr>
        <dsp:cNvPr id="0" name=""/>
        <dsp:cNvSpPr/>
      </dsp:nvSpPr>
      <dsp:spPr>
        <a:xfrm>
          <a:off x="1026465" y="44049"/>
          <a:ext cx="1194207" cy="63747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1026465" y="44049"/>
        <a:ext cx="1194207" cy="637471"/>
      </dsp:txXfrm>
    </dsp:sp>
    <dsp:sp modelId="{6E2BD1BA-12C5-46CA-BC0A-CA95C8B3B9F9}">
      <dsp:nvSpPr>
        <dsp:cNvPr id="0" name=""/>
        <dsp:cNvSpPr/>
      </dsp:nvSpPr>
      <dsp:spPr>
        <a:xfrm rot="18079485">
          <a:off x="2407525" y="581087"/>
          <a:ext cx="863144" cy="3007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CB368-AEE2-4EFA-8BAF-FDB4017EC8B7}">
      <dsp:nvSpPr>
        <dsp:cNvPr id="0" name=""/>
        <dsp:cNvSpPr/>
      </dsp:nvSpPr>
      <dsp:spPr>
        <a:xfrm>
          <a:off x="2472894" y="38941"/>
          <a:ext cx="1181145" cy="64768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Формы </a:t>
          </a:r>
        </a:p>
      </dsp:txBody>
      <dsp:txXfrm>
        <a:off x="2472894" y="38941"/>
        <a:ext cx="1181145" cy="647688"/>
      </dsp:txXfrm>
    </dsp:sp>
    <dsp:sp modelId="{9B49E734-B7FB-4F04-9162-216FD4D3BA4F}">
      <dsp:nvSpPr>
        <dsp:cNvPr id="0" name=""/>
        <dsp:cNvSpPr/>
      </dsp:nvSpPr>
      <dsp:spPr>
        <a:xfrm rot="21129921">
          <a:off x="2892557" y="1291634"/>
          <a:ext cx="1048683" cy="3007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61ACF-D439-4736-8ED8-620510CE3594}">
      <dsp:nvSpPr>
        <dsp:cNvPr id="0" name=""/>
        <dsp:cNvSpPr/>
      </dsp:nvSpPr>
      <dsp:spPr>
        <a:xfrm>
          <a:off x="3240355" y="1041560"/>
          <a:ext cx="1391983" cy="65792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Признаки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3240355" y="1041560"/>
        <a:ext cx="1391983" cy="657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293009-9EB3-4521-9AFE-F2B24E18749E}">
      <dsp:nvSpPr>
        <dsp:cNvPr id="0" name=""/>
        <dsp:cNvSpPr/>
      </dsp:nvSpPr>
      <dsp:spPr>
        <a:xfrm>
          <a:off x="243667" y="0"/>
          <a:ext cx="3144186" cy="25922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F621D-0552-4C9F-9177-274E521B61FD}">
      <dsp:nvSpPr>
        <dsp:cNvPr id="0" name=""/>
        <dsp:cNvSpPr/>
      </dsp:nvSpPr>
      <dsp:spPr>
        <a:xfrm>
          <a:off x="1815760" y="259481"/>
          <a:ext cx="1684987" cy="46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Научно-образовательные </a:t>
          </a:r>
          <a:endParaRPr lang="ru-RU" sz="1200" kern="1200" dirty="0"/>
        </a:p>
      </dsp:txBody>
      <dsp:txXfrm>
        <a:off x="1815760" y="259481"/>
        <a:ext cx="1684987" cy="460738"/>
      </dsp:txXfrm>
    </dsp:sp>
    <dsp:sp modelId="{FB9F2ED9-570D-4DC1-8944-598002E54404}">
      <dsp:nvSpPr>
        <dsp:cNvPr id="0" name=""/>
        <dsp:cNvSpPr/>
      </dsp:nvSpPr>
      <dsp:spPr>
        <a:xfrm>
          <a:off x="1815760" y="777812"/>
          <a:ext cx="1684987" cy="46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Научно-производственные</a:t>
          </a:r>
          <a:endParaRPr lang="ru-RU" sz="1200" kern="1200" dirty="0"/>
        </a:p>
      </dsp:txBody>
      <dsp:txXfrm>
        <a:off x="1815760" y="777812"/>
        <a:ext cx="1684987" cy="460738"/>
      </dsp:txXfrm>
    </dsp:sp>
    <dsp:sp modelId="{3F40B190-7674-47FB-AEC9-5CA2AD620F9C}">
      <dsp:nvSpPr>
        <dsp:cNvPr id="0" name=""/>
        <dsp:cNvSpPr/>
      </dsp:nvSpPr>
      <dsp:spPr>
        <a:xfrm>
          <a:off x="1815760" y="1296144"/>
          <a:ext cx="1684987" cy="46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Научно-исследовательские </a:t>
          </a:r>
          <a:endParaRPr lang="ru-RU" sz="1200" kern="1200" dirty="0"/>
        </a:p>
      </dsp:txBody>
      <dsp:txXfrm>
        <a:off x="1815760" y="1296144"/>
        <a:ext cx="1684987" cy="460738"/>
      </dsp:txXfrm>
    </dsp:sp>
    <dsp:sp modelId="{7DBE0D46-1198-4E3C-A5FE-2C01B625C584}">
      <dsp:nvSpPr>
        <dsp:cNvPr id="0" name=""/>
        <dsp:cNvSpPr/>
      </dsp:nvSpPr>
      <dsp:spPr>
        <a:xfrm>
          <a:off x="1815760" y="1814475"/>
          <a:ext cx="1684987" cy="46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Научное направление </a:t>
          </a:r>
          <a:endParaRPr lang="ru-RU" sz="1200" kern="1200" dirty="0"/>
        </a:p>
      </dsp:txBody>
      <dsp:txXfrm>
        <a:off x="1815760" y="1814475"/>
        <a:ext cx="1684987" cy="4607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F7E508-AC5F-4003-8141-69B33BA76607}">
      <dsp:nvSpPr>
        <dsp:cNvPr id="0" name=""/>
        <dsp:cNvSpPr/>
      </dsp:nvSpPr>
      <dsp:spPr>
        <a:xfrm>
          <a:off x="91642" y="0"/>
          <a:ext cx="3261642" cy="25922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57F82-8220-430E-B2EC-3015DD0B7997}">
      <dsp:nvSpPr>
        <dsp:cNvPr id="0" name=""/>
        <dsp:cNvSpPr/>
      </dsp:nvSpPr>
      <dsp:spPr>
        <a:xfrm>
          <a:off x="2097153" y="259481"/>
          <a:ext cx="1684987" cy="368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Лидер </a:t>
          </a:r>
          <a:endParaRPr lang="ru-RU" sz="1400" kern="1200" dirty="0"/>
        </a:p>
      </dsp:txBody>
      <dsp:txXfrm>
        <a:off x="2097153" y="259481"/>
        <a:ext cx="1684987" cy="368590"/>
      </dsp:txXfrm>
    </dsp:sp>
    <dsp:sp modelId="{98CC861D-54A7-452C-AE08-29DCDEC782D4}">
      <dsp:nvSpPr>
        <dsp:cNvPr id="0" name=""/>
        <dsp:cNvSpPr/>
      </dsp:nvSpPr>
      <dsp:spPr>
        <a:xfrm>
          <a:off x="2097153" y="674146"/>
          <a:ext cx="1684987" cy="368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Поколения </a:t>
          </a:r>
          <a:endParaRPr lang="ru-RU" sz="1400" kern="1200" dirty="0"/>
        </a:p>
      </dsp:txBody>
      <dsp:txXfrm>
        <a:off x="2097153" y="674146"/>
        <a:ext cx="1684987" cy="368590"/>
      </dsp:txXfrm>
    </dsp:sp>
    <dsp:sp modelId="{FEF85F6D-9193-426B-A4CA-56EEDB5DFFC5}">
      <dsp:nvSpPr>
        <dsp:cNvPr id="0" name=""/>
        <dsp:cNvSpPr/>
      </dsp:nvSpPr>
      <dsp:spPr>
        <a:xfrm>
          <a:off x="2097153" y="1088811"/>
          <a:ext cx="1684987" cy="368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Достижения </a:t>
          </a:r>
          <a:endParaRPr lang="ru-RU" sz="1400" kern="1200" dirty="0"/>
        </a:p>
      </dsp:txBody>
      <dsp:txXfrm>
        <a:off x="2097153" y="1088811"/>
        <a:ext cx="1684987" cy="368590"/>
      </dsp:txXfrm>
    </dsp:sp>
    <dsp:sp modelId="{01D42F67-0EDC-4245-8C48-F8B5CA56230F}">
      <dsp:nvSpPr>
        <dsp:cNvPr id="0" name=""/>
        <dsp:cNvSpPr/>
      </dsp:nvSpPr>
      <dsp:spPr>
        <a:xfrm>
          <a:off x="2097153" y="1503476"/>
          <a:ext cx="1684987" cy="368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Признание </a:t>
          </a:r>
          <a:endParaRPr lang="ru-RU" sz="1400" kern="1200" dirty="0"/>
        </a:p>
      </dsp:txBody>
      <dsp:txXfrm>
        <a:off x="2097153" y="1503476"/>
        <a:ext cx="1684987" cy="368590"/>
      </dsp:txXfrm>
    </dsp:sp>
    <dsp:sp modelId="{5FCE0986-4B0C-49E8-92DA-DF3834DDF5A3}">
      <dsp:nvSpPr>
        <dsp:cNvPr id="0" name=""/>
        <dsp:cNvSpPr/>
      </dsp:nvSpPr>
      <dsp:spPr>
        <a:xfrm>
          <a:off x="2097153" y="1918141"/>
          <a:ext cx="1684987" cy="368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Программа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2097153" y="1918141"/>
        <a:ext cx="1684987" cy="3685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96CDB0-4210-45D6-B0B7-2A37602BD130}">
      <dsp:nvSpPr>
        <dsp:cNvPr id="0" name=""/>
        <dsp:cNvSpPr/>
      </dsp:nvSpPr>
      <dsp:spPr>
        <a:xfrm>
          <a:off x="418898" y="0"/>
          <a:ext cx="1610475" cy="594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Цитируемость </a:t>
          </a:r>
          <a:endParaRPr lang="ru-RU" sz="1600" kern="1200" dirty="0"/>
        </a:p>
      </dsp:txBody>
      <dsp:txXfrm>
        <a:off x="418898" y="0"/>
        <a:ext cx="1610475" cy="594066"/>
      </dsp:txXfrm>
    </dsp:sp>
    <dsp:sp modelId="{900019A6-71E6-4ED5-83B1-BD7EC1840E59}">
      <dsp:nvSpPr>
        <dsp:cNvPr id="0" name=""/>
        <dsp:cNvSpPr/>
      </dsp:nvSpPr>
      <dsp:spPr>
        <a:xfrm rot="5400000">
          <a:off x="1112748" y="608917"/>
          <a:ext cx="222774" cy="267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1112748" y="608917"/>
        <a:ext cx="222774" cy="267329"/>
      </dsp:txXfrm>
    </dsp:sp>
    <dsp:sp modelId="{92135531-D417-452D-8B75-173815CB08B7}">
      <dsp:nvSpPr>
        <dsp:cNvPr id="0" name=""/>
        <dsp:cNvSpPr/>
      </dsp:nvSpPr>
      <dsp:spPr>
        <a:xfrm>
          <a:off x="418898" y="891099"/>
          <a:ext cx="1610475" cy="59406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Многогранность </a:t>
          </a:r>
          <a:endParaRPr lang="ru-RU" sz="1600" kern="1200" dirty="0"/>
        </a:p>
      </dsp:txBody>
      <dsp:txXfrm>
        <a:off x="418898" y="891099"/>
        <a:ext cx="1610475" cy="594066"/>
      </dsp:txXfrm>
    </dsp:sp>
    <dsp:sp modelId="{2006223B-3CC3-4561-87C5-5798DCC1115D}">
      <dsp:nvSpPr>
        <dsp:cNvPr id="0" name=""/>
        <dsp:cNvSpPr/>
      </dsp:nvSpPr>
      <dsp:spPr>
        <a:xfrm rot="5400000">
          <a:off x="1112748" y="1500016"/>
          <a:ext cx="222774" cy="267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1112748" y="1500016"/>
        <a:ext cx="222774" cy="267329"/>
      </dsp:txXfrm>
    </dsp:sp>
    <dsp:sp modelId="{5E420B61-F826-4326-9BBC-AE3C0DF65B2E}">
      <dsp:nvSpPr>
        <dsp:cNvPr id="0" name=""/>
        <dsp:cNvSpPr/>
      </dsp:nvSpPr>
      <dsp:spPr>
        <a:xfrm>
          <a:off x="418898" y="1782198"/>
          <a:ext cx="1610475" cy="59406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Диссертации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418898" y="1782198"/>
        <a:ext cx="1610475" cy="5940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B80529-2B8A-49E1-9479-74E721CBAEFD}">
      <dsp:nvSpPr>
        <dsp:cNvPr id="0" name=""/>
        <dsp:cNvSpPr/>
      </dsp:nvSpPr>
      <dsp:spPr>
        <a:xfrm rot="10800000">
          <a:off x="1567173" y="1921"/>
          <a:ext cx="5554697" cy="6722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3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      ПАСПОРТ НАУЧНОЙ ШКОЛЫ</a:t>
          </a:r>
          <a:endParaRPr lang="ru-RU" sz="1800" b="1" kern="1200" dirty="0"/>
        </a:p>
      </dsp:txBody>
      <dsp:txXfrm rot="10800000">
        <a:off x="1567173" y="1921"/>
        <a:ext cx="5554697" cy="672231"/>
      </dsp:txXfrm>
    </dsp:sp>
    <dsp:sp modelId="{36B3E88B-7CA5-48F2-824C-13661B26E837}">
      <dsp:nvSpPr>
        <dsp:cNvPr id="0" name=""/>
        <dsp:cNvSpPr/>
      </dsp:nvSpPr>
      <dsp:spPr>
        <a:xfrm>
          <a:off x="1231057" y="1921"/>
          <a:ext cx="672231" cy="6722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B8B8B-CDAC-4C20-B98E-A292C13FBBF5}">
      <dsp:nvSpPr>
        <dsp:cNvPr id="0" name=""/>
        <dsp:cNvSpPr/>
      </dsp:nvSpPr>
      <dsp:spPr>
        <a:xfrm rot="10800000">
          <a:off x="1567173" y="874818"/>
          <a:ext cx="5554697" cy="6722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3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0800000">
        <a:off x="1567173" y="874818"/>
        <a:ext cx="5554697" cy="672231"/>
      </dsp:txXfrm>
    </dsp:sp>
    <dsp:sp modelId="{98AE18EA-D856-4764-8A32-3B948FE86838}">
      <dsp:nvSpPr>
        <dsp:cNvPr id="0" name=""/>
        <dsp:cNvSpPr/>
      </dsp:nvSpPr>
      <dsp:spPr>
        <a:xfrm>
          <a:off x="1231057" y="874818"/>
          <a:ext cx="672231" cy="6722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35E5E-BF88-41A5-884B-9BF946D39599}">
      <dsp:nvSpPr>
        <dsp:cNvPr id="0" name=""/>
        <dsp:cNvSpPr/>
      </dsp:nvSpPr>
      <dsp:spPr>
        <a:xfrm rot="10800000">
          <a:off x="1567173" y="1747715"/>
          <a:ext cx="5554697" cy="6722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3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0800000">
        <a:off x="1567173" y="1747715"/>
        <a:ext cx="5554697" cy="672231"/>
      </dsp:txXfrm>
    </dsp:sp>
    <dsp:sp modelId="{FAB0B135-4991-488D-A2DD-8647BFF3370D}">
      <dsp:nvSpPr>
        <dsp:cNvPr id="0" name=""/>
        <dsp:cNvSpPr/>
      </dsp:nvSpPr>
      <dsp:spPr>
        <a:xfrm>
          <a:off x="1231057" y="1747715"/>
          <a:ext cx="672231" cy="6722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4E4B1-CCB5-4D34-8D79-CDB6B4F55DBC}">
      <dsp:nvSpPr>
        <dsp:cNvPr id="0" name=""/>
        <dsp:cNvSpPr/>
      </dsp:nvSpPr>
      <dsp:spPr>
        <a:xfrm rot="10800000">
          <a:off x="1567173" y="2620613"/>
          <a:ext cx="5554697" cy="6722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3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0800000">
        <a:off x="1567173" y="2620613"/>
        <a:ext cx="5554697" cy="672231"/>
      </dsp:txXfrm>
    </dsp:sp>
    <dsp:sp modelId="{1B91E473-9FB5-4E4A-9BE2-01BC5ED8DAEE}">
      <dsp:nvSpPr>
        <dsp:cNvPr id="0" name=""/>
        <dsp:cNvSpPr/>
      </dsp:nvSpPr>
      <dsp:spPr>
        <a:xfrm>
          <a:off x="1231057" y="2620613"/>
          <a:ext cx="672231" cy="6722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81CAA-6DC2-4CFA-B3BC-26FFC0C101A3}">
      <dsp:nvSpPr>
        <dsp:cNvPr id="0" name=""/>
        <dsp:cNvSpPr/>
      </dsp:nvSpPr>
      <dsp:spPr>
        <a:xfrm rot="10800000">
          <a:off x="1567173" y="3493510"/>
          <a:ext cx="5554697" cy="6722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3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РАБОТЫ НАУЧНО-УЧЕБНОЙ ЛАБОРАТОРИИ</a:t>
          </a:r>
          <a:endParaRPr lang="ru-RU" sz="1800" kern="1200" dirty="0"/>
        </a:p>
      </dsp:txBody>
      <dsp:txXfrm rot="10800000">
        <a:off x="1567173" y="3493510"/>
        <a:ext cx="5554697" cy="672231"/>
      </dsp:txXfrm>
    </dsp:sp>
    <dsp:sp modelId="{6482655B-3048-4B20-BAD6-590849B8BDAF}">
      <dsp:nvSpPr>
        <dsp:cNvPr id="0" name=""/>
        <dsp:cNvSpPr/>
      </dsp:nvSpPr>
      <dsp:spPr>
        <a:xfrm>
          <a:off x="1231057" y="3493510"/>
          <a:ext cx="672231" cy="6722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6F767-4E76-46D3-8ACD-CF94A556D5FD}">
      <dsp:nvSpPr>
        <dsp:cNvPr id="0" name=""/>
        <dsp:cNvSpPr/>
      </dsp:nvSpPr>
      <dsp:spPr>
        <a:xfrm rot="10800000">
          <a:off x="1567173" y="4366407"/>
          <a:ext cx="5554697" cy="6722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3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Другая документация по необходимости</a:t>
          </a:r>
          <a:endParaRPr lang="ru-RU" sz="1800" kern="1200" dirty="0"/>
        </a:p>
      </dsp:txBody>
      <dsp:txXfrm rot="10800000">
        <a:off x="1567173" y="4366407"/>
        <a:ext cx="5554697" cy="672231"/>
      </dsp:txXfrm>
    </dsp:sp>
    <dsp:sp modelId="{DA5E7C18-BF36-4F05-B95B-96747B1FC913}">
      <dsp:nvSpPr>
        <dsp:cNvPr id="0" name=""/>
        <dsp:cNvSpPr/>
      </dsp:nvSpPr>
      <dsp:spPr>
        <a:xfrm>
          <a:off x="1231057" y="4366407"/>
          <a:ext cx="672231" cy="6722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889BF8-8FF4-4F17-8061-7C3C1E8FE0FB}">
      <dsp:nvSpPr>
        <dsp:cNvPr id="0" name=""/>
        <dsp:cNvSpPr/>
      </dsp:nvSpPr>
      <dsp:spPr>
        <a:xfrm>
          <a:off x="0" y="298200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2A802-1007-4E8E-8AA9-2358E1116DDD}">
      <dsp:nvSpPr>
        <dsp:cNvPr id="0" name=""/>
        <dsp:cNvSpPr/>
      </dsp:nvSpPr>
      <dsp:spPr>
        <a:xfrm>
          <a:off x="360040" y="47279"/>
          <a:ext cx="504056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НАИМЕНОВАНИЕ ШКОЛЫ</a:t>
          </a:r>
          <a:endParaRPr lang="ru-RU" sz="1800" b="1" kern="1200" dirty="0"/>
        </a:p>
      </dsp:txBody>
      <dsp:txXfrm>
        <a:off x="360040" y="47279"/>
        <a:ext cx="5040560" cy="501840"/>
      </dsp:txXfrm>
    </dsp:sp>
    <dsp:sp modelId="{CDAB9954-66E3-4493-A7CA-773401318CF9}">
      <dsp:nvSpPr>
        <dsp:cNvPr id="0" name=""/>
        <dsp:cNvSpPr/>
      </dsp:nvSpPr>
      <dsp:spPr>
        <a:xfrm>
          <a:off x="0" y="1584177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C9E3D-2A30-4767-9C13-8F1C5A3B72FB}">
      <dsp:nvSpPr>
        <dsp:cNvPr id="0" name=""/>
        <dsp:cNvSpPr/>
      </dsp:nvSpPr>
      <dsp:spPr>
        <a:xfrm>
          <a:off x="360040" y="818400"/>
          <a:ext cx="5040560" cy="501840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60040" y="818400"/>
        <a:ext cx="5040560" cy="501840"/>
      </dsp:txXfrm>
    </dsp:sp>
    <dsp:sp modelId="{FCFF2F72-3280-4DA7-ABCB-EF857EC3C7D5}">
      <dsp:nvSpPr>
        <dsp:cNvPr id="0" name=""/>
        <dsp:cNvSpPr/>
      </dsp:nvSpPr>
      <dsp:spPr>
        <a:xfrm>
          <a:off x="0" y="1840440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C1D42-1BCA-4EC3-BD6A-573E870FEF20}">
      <dsp:nvSpPr>
        <dsp:cNvPr id="0" name=""/>
        <dsp:cNvSpPr/>
      </dsp:nvSpPr>
      <dsp:spPr>
        <a:xfrm>
          <a:off x="360040" y="1589519"/>
          <a:ext cx="5040560" cy="50184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60040" y="1589519"/>
        <a:ext cx="5040560" cy="501840"/>
      </dsp:txXfrm>
    </dsp:sp>
    <dsp:sp modelId="{C8A1DBE5-08CC-4E17-A88D-915C3872038F}">
      <dsp:nvSpPr>
        <dsp:cNvPr id="0" name=""/>
        <dsp:cNvSpPr/>
      </dsp:nvSpPr>
      <dsp:spPr>
        <a:xfrm>
          <a:off x="0" y="2611560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FED6B-E40D-4716-A734-298949A8C157}">
      <dsp:nvSpPr>
        <dsp:cNvPr id="0" name=""/>
        <dsp:cNvSpPr/>
      </dsp:nvSpPr>
      <dsp:spPr>
        <a:xfrm>
          <a:off x="360040" y="2360640"/>
          <a:ext cx="5040560" cy="50184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60040" y="2360640"/>
        <a:ext cx="5040560" cy="501840"/>
      </dsp:txXfrm>
    </dsp:sp>
    <dsp:sp modelId="{3428CD0C-64A4-401E-800F-D0743704B7CC}">
      <dsp:nvSpPr>
        <dsp:cNvPr id="0" name=""/>
        <dsp:cNvSpPr/>
      </dsp:nvSpPr>
      <dsp:spPr>
        <a:xfrm>
          <a:off x="0" y="3382680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21672-EB6E-4317-8632-9740827526E5}">
      <dsp:nvSpPr>
        <dsp:cNvPr id="0" name=""/>
        <dsp:cNvSpPr/>
      </dsp:nvSpPr>
      <dsp:spPr>
        <a:xfrm>
          <a:off x="360040" y="3131760"/>
          <a:ext cx="5040560" cy="50184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60040" y="3131760"/>
        <a:ext cx="5040560" cy="501840"/>
      </dsp:txXfrm>
    </dsp:sp>
    <dsp:sp modelId="{AA6F8733-8A76-4EC0-9913-302225413EC0}">
      <dsp:nvSpPr>
        <dsp:cNvPr id="0" name=""/>
        <dsp:cNvSpPr/>
      </dsp:nvSpPr>
      <dsp:spPr>
        <a:xfrm>
          <a:off x="0" y="4153800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58A18-AA88-4F58-8108-E857BEA3C620}">
      <dsp:nvSpPr>
        <dsp:cNvPr id="0" name=""/>
        <dsp:cNvSpPr/>
      </dsp:nvSpPr>
      <dsp:spPr>
        <a:xfrm>
          <a:off x="360040" y="3902880"/>
          <a:ext cx="5040560" cy="501840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ФОРМЫ ДЕЯТЕЛЬНОСТИ</a:t>
          </a:r>
          <a:endParaRPr lang="ru-RU" sz="1800" b="1" kern="1200" dirty="0"/>
        </a:p>
      </dsp:txBody>
      <dsp:txXfrm>
        <a:off x="360040" y="3902880"/>
        <a:ext cx="5040560" cy="501840"/>
      </dsp:txXfrm>
    </dsp:sp>
    <dsp:sp modelId="{E3A63AFB-EA43-4962-983B-398006295289}">
      <dsp:nvSpPr>
        <dsp:cNvPr id="0" name=""/>
        <dsp:cNvSpPr/>
      </dsp:nvSpPr>
      <dsp:spPr>
        <a:xfrm>
          <a:off x="0" y="4924920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231D0-7DD7-4DFD-83F9-A08FC0FE0A5F}">
      <dsp:nvSpPr>
        <dsp:cNvPr id="0" name=""/>
        <dsp:cNvSpPr/>
      </dsp:nvSpPr>
      <dsp:spPr>
        <a:xfrm>
          <a:off x="360040" y="4674000"/>
          <a:ext cx="5040560" cy="5018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ЛАБОРАТОРИИ И СЕМИНАРЫ</a:t>
          </a:r>
          <a:endParaRPr lang="ru-RU" sz="1800" b="1" kern="1200" dirty="0"/>
        </a:p>
      </dsp:txBody>
      <dsp:txXfrm>
        <a:off x="360040" y="4674000"/>
        <a:ext cx="5040560" cy="5018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4B8F6F-26E3-4434-A652-9480749F9E5A}">
      <dsp:nvSpPr>
        <dsp:cNvPr id="0" name=""/>
        <dsp:cNvSpPr/>
      </dsp:nvSpPr>
      <dsp:spPr>
        <a:xfrm>
          <a:off x="0" y="0"/>
          <a:ext cx="6984776" cy="799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НАПИСАНИЕ СТАТЕЙ, УЧЕБНЫХ ПОСОБИЙ, МОНОГРАФИЙ</a:t>
          </a:r>
          <a:endParaRPr lang="ru-RU" sz="1600" b="1" kern="1200" dirty="0"/>
        </a:p>
      </dsp:txBody>
      <dsp:txXfrm>
        <a:off x="1476909" y="0"/>
        <a:ext cx="5507866" cy="799541"/>
      </dsp:txXfrm>
    </dsp:sp>
    <dsp:sp modelId="{C2AD8511-E898-4D41-B862-FF2631BD2E08}">
      <dsp:nvSpPr>
        <dsp:cNvPr id="0" name=""/>
        <dsp:cNvSpPr/>
      </dsp:nvSpPr>
      <dsp:spPr>
        <a:xfrm>
          <a:off x="433174" y="79954"/>
          <a:ext cx="690514" cy="6396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FF134-9EF8-42CF-AD91-BB2B33A903C3}">
      <dsp:nvSpPr>
        <dsp:cNvPr id="0" name=""/>
        <dsp:cNvSpPr/>
      </dsp:nvSpPr>
      <dsp:spPr>
        <a:xfrm>
          <a:off x="0" y="879496"/>
          <a:ext cx="6984776" cy="799541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476909" y="879496"/>
        <a:ext cx="5507866" cy="799541"/>
      </dsp:txXfrm>
    </dsp:sp>
    <dsp:sp modelId="{7E1E52EC-C2D8-48C7-9C02-F6A1D172FB5F}">
      <dsp:nvSpPr>
        <dsp:cNvPr id="0" name=""/>
        <dsp:cNvSpPr/>
      </dsp:nvSpPr>
      <dsp:spPr>
        <a:xfrm>
          <a:off x="433174" y="959450"/>
          <a:ext cx="690514" cy="6396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73581-F25D-4BD0-8C34-A995151E65D9}">
      <dsp:nvSpPr>
        <dsp:cNvPr id="0" name=""/>
        <dsp:cNvSpPr/>
      </dsp:nvSpPr>
      <dsp:spPr>
        <a:xfrm>
          <a:off x="0" y="1758992"/>
          <a:ext cx="6984776" cy="79954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476909" y="1758992"/>
        <a:ext cx="5507866" cy="799541"/>
      </dsp:txXfrm>
    </dsp:sp>
    <dsp:sp modelId="{BE6C3D62-5F12-48A5-B25B-DA28F5B6BC40}">
      <dsp:nvSpPr>
        <dsp:cNvPr id="0" name=""/>
        <dsp:cNvSpPr/>
      </dsp:nvSpPr>
      <dsp:spPr>
        <a:xfrm>
          <a:off x="433174" y="1838946"/>
          <a:ext cx="690514" cy="6396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61C3D-D271-47B3-BE98-7D9AC7194103}">
      <dsp:nvSpPr>
        <dsp:cNvPr id="0" name=""/>
        <dsp:cNvSpPr/>
      </dsp:nvSpPr>
      <dsp:spPr>
        <a:xfrm>
          <a:off x="0" y="2638488"/>
          <a:ext cx="6984776" cy="799541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ПРОВЕДЕНИЕ КОНФЕРЕНЦИЙ, «КРУГЛЫХ СТОЛОВ» …</a:t>
          </a:r>
          <a:endParaRPr lang="ru-RU" sz="1600" b="1" kern="1200" dirty="0"/>
        </a:p>
      </dsp:txBody>
      <dsp:txXfrm>
        <a:off x="1476909" y="2638488"/>
        <a:ext cx="5507866" cy="799541"/>
      </dsp:txXfrm>
    </dsp:sp>
    <dsp:sp modelId="{83378B35-D763-4EFA-ADDC-0C75C1BF8903}">
      <dsp:nvSpPr>
        <dsp:cNvPr id="0" name=""/>
        <dsp:cNvSpPr/>
      </dsp:nvSpPr>
      <dsp:spPr>
        <a:xfrm>
          <a:off x="433174" y="2718442"/>
          <a:ext cx="690514" cy="6396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4A52B-0B77-4DCA-9E14-C6876D059E29}">
      <dsp:nvSpPr>
        <dsp:cNvPr id="0" name=""/>
        <dsp:cNvSpPr/>
      </dsp:nvSpPr>
      <dsp:spPr>
        <a:xfrm>
          <a:off x="0" y="3517984"/>
          <a:ext cx="6984776" cy="79954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ПРОВЕДЕНИЕ ЭКСПЕРИМЕНТОВ, ПРОЕКТОВ …</a:t>
          </a:r>
          <a:endParaRPr lang="ru-RU" sz="1600" b="1" kern="1200" dirty="0"/>
        </a:p>
      </dsp:txBody>
      <dsp:txXfrm>
        <a:off x="1476909" y="3517984"/>
        <a:ext cx="5507866" cy="799541"/>
      </dsp:txXfrm>
    </dsp:sp>
    <dsp:sp modelId="{24003A12-8B80-42F6-90C7-AA61935E7F6D}">
      <dsp:nvSpPr>
        <dsp:cNvPr id="0" name=""/>
        <dsp:cNvSpPr/>
      </dsp:nvSpPr>
      <dsp:spPr>
        <a:xfrm>
          <a:off x="433174" y="3597938"/>
          <a:ext cx="690514" cy="6396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6E5F9A-F10E-4700-9871-590E7B499975}">
      <dsp:nvSpPr>
        <dsp:cNvPr id="0" name=""/>
        <dsp:cNvSpPr/>
      </dsp:nvSpPr>
      <dsp:spPr>
        <a:xfrm rot="10800000">
          <a:off x="1662221" y="204"/>
          <a:ext cx="5913499" cy="6909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7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Паспорт научной школы</a:t>
          </a:r>
          <a:endParaRPr lang="ru-RU" sz="2000" kern="1200" dirty="0"/>
        </a:p>
      </dsp:txBody>
      <dsp:txXfrm rot="10800000">
        <a:off x="1662221" y="204"/>
        <a:ext cx="5913499" cy="690925"/>
      </dsp:txXfrm>
    </dsp:sp>
    <dsp:sp modelId="{732E8399-835F-4118-A777-15D2915651B6}">
      <dsp:nvSpPr>
        <dsp:cNvPr id="0" name=""/>
        <dsp:cNvSpPr/>
      </dsp:nvSpPr>
      <dsp:spPr>
        <a:xfrm>
          <a:off x="1316758" y="204"/>
          <a:ext cx="690925" cy="690925"/>
        </a:xfrm>
        <a:prstGeom prst="ellipse">
          <a:avLst/>
        </a:prstGeom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4226B-677A-49E9-B512-60AA418EABE0}">
      <dsp:nvSpPr>
        <dsp:cNvPr id="0" name=""/>
        <dsp:cNvSpPr/>
      </dsp:nvSpPr>
      <dsp:spPr>
        <a:xfrm rot="10800000">
          <a:off x="1662221" y="897376"/>
          <a:ext cx="5913499" cy="6909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7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1662221" y="897376"/>
        <a:ext cx="5913499" cy="690925"/>
      </dsp:txXfrm>
    </dsp:sp>
    <dsp:sp modelId="{17C54D5F-FDAB-45FB-BABA-B38F53B5639E}">
      <dsp:nvSpPr>
        <dsp:cNvPr id="0" name=""/>
        <dsp:cNvSpPr/>
      </dsp:nvSpPr>
      <dsp:spPr>
        <a:xfrm>
          <a:off x="1316758" y="897376"/>
          <a:ext cx="690925" cy="690925"/>
        </a:xfrm>
        <a:prstGeom prst="ellipse">
          <a:avLst/>
        </a:prstGeom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E8625-A823-4758-B35C-401A5A6FDE0C}">
      <dsp:nvSpPr>
        <dsp:cNvPr id="0" name=""/>
        <dsp:cNvSpPr/>
      </dsp:nvSpPr>
      <dsp:spPr>
        <a:xfrm rot="10800000">
          <a:off x="1662221" y="1794549"/>
          <a:ext cx="5913499" cy="6909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7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План-сетка работы на год</a:t>
          </a:r>
          <a:endParaRPr lang="ru-RU" sz="2000" kern="1200" dirty="0"/>
        </a:p>
      </dsp:txBody>
      <dsp:txXfrm rot="10800000">
        <a:off x="1662221" y="1794549"/>
        <a:ext cx="5913499" cy="690925"/>
      </dsp:txXfrm>
    </dsp:sp>
    <dsp:sp modelId="{4C3E0472-0EF4-4334-8255-5F5913FF20DB}">
      <dsp:nvSpPr>
        <dsp:cNvPr id="0" name=""/>
        <dsp:cNvSpPr/>
      </dsp:nvSpPr>
      <dsp:spPr>
        <a:xfrm>
          <a:off x="1316758" y="1794549"/>
          <a:ext cx="690925" cy="690925"/>
        </a:xfrm>
        <a:prstGeom prst="ellipse">
          <a:avLst/>
        </a:prstGeom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D3898-DA92-4DED-800A-17DCCBECEDC7}">
      <dsp:nvSpPr>
        <dsp:cNvPr id="0" name=""/>
        <dsp:cNvSpPr/>
      </dsp:nvSpPr>
      <dsp:spPr>
        <a:xfrm rot="10800000">
          <a:off x="1662221" y="2691721"/>
          <a:ext cx="5913499" cy="6909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План работы научно-методического семинара </a:t>
          </a:r>
          <a:endParaRPr lang="ru-RU" sz="1800" kern="1200" dirty="0" smtClean="0"/>
        </a:p>
      </dsp:txBody>
      <dsp:txXfrm rot="10800000">
        <a:off x="1662221" y="2691721"/>
        <a:ext cx="5913499" cy="690925"/>
      </dsp:txXfrm>
    </dsp:sp>
    <dsp:sp modelId="{B8AC0C56-2CB2-4FDD-81A1-AC4B17AC498D}">
      <dsp:nvSpPr>
        <dsp:cNvPr id="0" name=""/>
        <dsp:cNvSpPr/>
      </dsp:nvSpPr>
      <dsp:spPr>
        <a:xfrm>
          <a:off x="1316758" y="2691721"/>
          <a:ext cx="690925" cy="690925"/>
        </a:xfrm>
        <a:prstGeom prst="ellipse">
          <a:avLst/>
        </a:prstGeom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A1705-3F6C-4CA8-AA13-685DAC82A51B}">
      <dsp:nvSpPr>
        <dsp:cNvPr id="0" name=""/>
        <dsp:cNvSpPr/>
      </dsp:nvSpPr>
      <dsp:spPr>
        <a:xfrm rot="10800000">
          <a:off x="1662221" y="3588893"/>
          <a:ext cx="5913499" cy="6909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7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1662221" y="3588893"/>
        <a:ext cx="5913499" cy="690925"/>
      </dsp:txXfrm>
    </dsp:sp>
    <dsp:sp modelId="{59ABEB9F-A607-4B74-BCE0-67BFCA120CE6}">
      <dsp:nvSpPr>
        <dsp:cNvPr id="0" name=""/>
        <dsp:cNvSpPr/>
      </dsp:nvSpPr>
      <dsp:spPr>
        <a:xfrm>
          <a:off x="1316758" y="3588893"/>
          <a:ext cx="690925" cy="690925"/>
        </a:xfrm>
        <a:prstGeom prst="ellipse">
          <a:avLst/>
        </a:prstGeom>
        <a:blipFill rotWithShape="0">
          <a:blip xmlns:r="http://schemas.openxmlformats.org/officeDocument/2006/relationships" r:embed="rId1">
            <a:lum bright="10000"/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5D8E3-9EA7-4312-9F14-E875E59B45D7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AA9C-3FFC-4ED7-898A-60F7ED8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35F0-CF8D-4824-8942-CF4CBB8E3732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010-5E16-4F8E-A65B-ADE167ECC302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9E11-7256-4670-98EE-097AA339CDB6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ED5-4824-40FE-B907-AA24818937C2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CAD2-C637-4A17-8F08-A6B7F379C210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FC70-35CA-49C8-92EE-21AAA078E9D9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4DCA-2F61-4C74-934E-B3E6BAE0E8B3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172-D6E7-431B-98D0-28F08FA00AFA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F5B-9F9F-40FA-8C5B-69AAF0BD1E1F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1352-9005-4DAA-8890-D9E080F994FC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98C-5A74-46FA-9B9D-B67CBE8552A3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5E42-8F85-4E6E-969B-A10D9F7BC2D0}" type="datetime1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icon_problem_man.jpg"/>
          <p:cNvPicPr>
            <a:picLocks noChangeAspect="1" noChangeArrowheads="1"/>
          </p:cNvPicPr>
          <p:nvPr/>
        </p:nvPicPr>
        <p:blipFill>
          <a:blip r:embed="rId2" cstate="print"/>
          <a:srcRect l="11822" t="2956" b="5420"/>
          <a:stretch>
            <a:fillRect/>
          </a:stretch>
        </p:blipFill>
        <p:spPr bwMode="auto">
          <a:xfrm>
            <a:off x="2843808" y="2924944"/>
            <a:ext cx="1585763" cy="1647741"/>
          </a:xfrm>
          <a:prstGeom prst="rect">
            <a:avLst/>
          </a:prstGeom>
          <a:noFill/>
        </p:spPr>
      </p:pic>
      <p:pic>
        <p:nvPicPr>
          <p:cNvPr id="2050" name="Picture 2" descr="C:\Users\Татьяна\Desktop\naiti-soundtra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1451248" cy="1554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162880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ИНФОРМАЦИОННЫЙ ПАКЕТ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22920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СЕМИНАР РУКОВОДИТЕЛЕЙ НАУЧНЫХ ШКОЛ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1600" dirty="0" smtClean="0"/>
              <a:t>МФ  ГОСУНИВЕРСИТЕТ-УНПК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9888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НАУЧНЫЕ ШКОЛЫ – ЭТО …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99695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—</a:t>
            </a:r>
            <a:r>
              <a:rPr lang="ru-RU" sz="1600" b="1" dirty="0" smtClean="0"/>
              <a:t> </a:t>
            </a:r>
            <a:r>
              <a:rPr lang="ru-RU" sz="1600" dirty="0" smtClean="0"/>
              <a:t>это один из видов научных коллективов, особого рода социальная организация исследователей, создаваемая и действующая на основе преемственности общих принципов, подходов, традиций, методов, тематики исследования, с целью научного образования, подготовки учеников, последовательной передачи знаний от учителя к ученикам, кооперации их творческих усилий для решения научных проблем, генерирования и распространения нового знания.</a:t>
            </a:r>
          </a:p>
          <a:p>
            <a:endParaRPr lang="ru-RU" sz="1600" dirty="0" smtClean="0"/>
          </a:p>
          <a:p>
            <a:pPr marL="0" lvl="1" algn="just"/>
            <a:r>
              <a:rPr lang="ru-RU" sz="1600" dirty="0" smtClean="0"/>
              <a:t>-   это открытая саморазвивающаяся система, представляющая собой неформальное сообщество ученых, аспирантов и студентов, объединенное авторитетным руководителем на основе общностных интересов,   работающая над решением научной проблемы и являющаяся ядром научного сообщества</a:t>
            </a:r>
            <a:r>
              <a:rPr lang="ru-RU" dirty="0" smtClean="0"/>
              <a:t>.</a:t>
            </a:r>
            <a:endParaRPr lang="ru-RU" sz="14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Татьяна\Desktop\konfere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2013"/>
            <a:ext cx="1872208" cy="174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36912"/>
            <a:ext cx="806489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/>
              <a:t>1. </a:t>
            </a:r>
            <a:r>
              <a:rPr lang="ru-RU" sz="1600" dirty="0" smtClean="0">
                <a:solidFill>
                  <a:srgbClr val="000099"/>
                </a:solidFill>
              </a:rPr>
              <a:t>по виду связей между членами научной школы </a:t>
            </a:r>
            <a:r>
              <a:rPr lang="ru-RU" sz="1600" dirty="0" smtClean="0"/>
              <a:t>– научное течение, «невидимый колледж», научная группировка;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2. </a:t>
            </a:r>
            <a:r>
              <a:rPr lang="ru-RU" sz="1600" dirty="0" smtClean="0">
                <a:solidFill>
                  <a:srgbClr val="000099"/>
                </a:solidFill>
              </a:rPr>
              <a:t>по статусу научной идеи </a:t>
            </a:r>
            <a:r>
              <a:rPr lang="ru-RU" sz="1600" dirty="0" smtClean="0"/>
              <a:t>– экспериментальные, теоретические;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3. </a:t>
            </a:r>
            <a:r>
              <a:rPr lang="ru-RU" sz="1600" dirty="0" smtClean="0">
                <a:solidFill>
                  <a:srgbClr val="000099"/>
                </a:solidFill>
              </a:rPr>
              <a:t>по широте исследуемой предметной области </a:t>
            </a:r>
            <a:r>
              <a:rPr lang="ru-RU" sz="1600" dirty="0" smtClean="0"/>
              <a:t>– узкопрофильные, широкопрофильные;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4. </a:t>
            </a:r>
            <a:r>
              <a:rPr lang="ru-RU" sz="1600" dirty="0" smtClean="0">
                <a:solidFill>
                  <a:srgbClr val="000099"/>
                </a:solidFill>
              </a:rPr>
              <a:t>по функциональному назначению продуцируемых знаний </a:t>
            </a:r>
            <a:r>
              <a:rPr lang="ru-RU" sz="1600" dirty="0" smtClean="0"/>
              <a:t>– фундаментальные, прикладные;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5. </a:t>
            </a:r>
            <a:r>
              <a:rPr lang="ru-RU" sz="1600" dirty="0" smtClean="0">
                <a:solidFill>
                  <a:srgbClr val="000099"/>
                </a:solidFill>
              </a:rPr>
              <a:t>по форме организации </a:t>
            </a:r>
            <a:r>
              <a:rPr lang="ru-RU" sz="1600" dirty="0" smtClean="0"/>
              <a:t>деятельности учеников – с индивидуальными формами организации научно-исследовательской работы, с коллективными формами организации НИР работы;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6. </a:t>
            </a:r>
            <a:r>
              <a:rPr lang="ru-RU" sz="1600" dirty="0" smtClean="0">
                <a:solidFill>
                  <a:srgbClr val="000099"/>
                </a:solidFill>
              </a:rPr>
              <a:t>по характеру связей между поколениями </a:t>
            </a:r>
            <a:r>
              <a:rPr lang="ru-RU" sz="1600" dirty="0" smtClean="0"/>
              <a:t>– одноуровневые, многоуровневые;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7. </a:t>
            </a:r>
            <a:r>
              <a:rPr lang="ru-RU" sz="1600" dirty="0" smtClean="0">
                <a:solidFill>
                  <a:srgbClr val="000099"/>
                </a:solidFill>
              </a:rPr>
              <a:t>по степени институализации </a:t>
            </a:r>
            <a:r>
              <a:rPr lang="ru-RU" sz="1600" dirty="0" smtClean="0"/>
              <a:t>– неформальные, кружки, институальные;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8. </a:t>
            </a:r>
            <a:r>
              <a:rPr lang="ru-RU" sz="1600" dirty="0" smtClean="0">
                <a:solidFill>
                  <a:srgbClr val="000099"/>
                </a:solidFill>
              </a:rPr>
              <a:t>по уровню локации </a:t>
            </a:r>
            <a:r>
              <a:rPr lang="ru-RU" sz="1600" dirty="0" smtClean="0"/>
              <a:t>– национальные, локальные, личностные.                            </a:t>
            </a:r>
          </a:p>
        </p:txBody>
      </p:sp>
      <p:pic>
        <p:nvPicPr>
          <p:cNvPr id="3074" name="Picture 2" descr="C:\Users\Татьяна\Desktop\konfere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228" y="980728"/>
            <a:ext cx="1777459" cy="1656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1484784"/>
            <a:ext cx="5616624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6600"/>
                </a:solidFill>
              </a:rPr>
              <a:t>О. Грезнева предлагает такую классификацию научных школ: 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23728" y="2060848"/>
          <a:ext cx="46805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67544" y="3933056"/>
          <a:ext cx="374441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788024" y="4005064"/>
          <a:ext cx="424847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8" y="2204864"/>
            <a:ext cx="1008112" cy="400110"/>
          </a:xfrm>
          <a:prstGeom prst="rect">
            <a:avLst/>
          </a:prstGeom>
          <a:solidFill>
            <a:srgbClr val="EBC8C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Формы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5148064" y="1700808"/>
            <a:ext cx="288032" cy="2880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940152" y="2348880"/>
            <a:ext cx="288032" cy="2880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716016" y="548680"/>
            <a:ext cx="1152128" cy="108012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012160" y="836712"/>
            <a:ext cx="1152128" cy="108012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444208" y="1988840"/>
            <a:ext cx="1152128" cy="108012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16016" y="9807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Кафедральные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1247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Межка-федральные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22768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«Невидимый» колледж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8900533">
            <a:off x="5796136" y="1713162"/>
            <a:ext cx="288032" cy="2880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75856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Оценка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2699792" y="2348880"/>
            <a:ext cx="288032" cy="2880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Схема 20"/>
          <p:cNvGraphicFramePr/>
          <p:nvPr/>
        </p:nvGraphicFramePr>
        <p:xfrm>
          <a:off x="251520" y="548680"/>
          <a:ext cx="24482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3671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ДОКУМЕНТАЦИЯ РУКОВОДИТЕЛЯ НАУЧНОЙ ШКОЛЫ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55679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25556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ПЛАН РАБОТЫ НА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4197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ПЛАН – СЕТКА НА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2838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ДОКУМЕНТАЦИЯ ПО ИССЛЕДОВАНИЯМ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ПАСПОРТ НАУЧНОЙ ШКОЛЫ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1196752"/>
          <a:ext cx="72008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28436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НАПРАВЛЕНИЯ,ТЕОРИИ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5637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ЦЕЛИ И ЗАДАЧИ НАУЧНОЙ ШКОЛЫ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3558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СОСТАВ НАУЧНОЙ ШКОЛЫ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0515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ВИД НАУЧНОЙ ШКОЛЫ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05273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ФОРМЫ ДЕЯТЕЛЬНОСТИ НАУЧНОЙ ШКОЛЫ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187624" y="1916832"/>
          <a:ext cx="69847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3882534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ОРГАНИЗАЦИЯ НИРС ПО ТЕМАТИКЕ НАУЧНОЙ ШКОЛЫ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92494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КУРСОВ, ЛЕКЦИЙ И ДР.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3671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ПЛАН-СЕТКА НА ГОД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700808"/>
          <a:ext cx="8064894" cy="4620631"/>
        </p:xfrm>
        <a:graphic>
          <a:graphicData uri="http://schemas.openxmlformats.org/drawingml/2006/table">
            <a:tbl>
              <a:tblPr/>
              <a:tblGrid>
                <a:gridCol w="1266514"/>
                <a:gridCol w="1266514"/>
                <a:gridCol w="553078"/>
                <a:gridCol w="553078"/>
                <a:gridCol w="553078"/>
                <a:gridCol w="553078"/>
                <a:gridCol w="553621"/>
                <a:gridCol w="553078"/>
                <a:gridCol w="553078"/>
                <a:gridCol w="553078"/>
                <a:gridCol w="553078"/>
                <a:gridCol w="553621"/>
              </a:tblGrid>
              <a:tr h="12881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Мероприятия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2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Конкретные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мероприятия по проведению исследований, изданию статей…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Ответственный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6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11" marR="3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052736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ОЖИДАЕМЫЕ РЕЗУЛЬТАТЫ НА СЕНТЯБРЬ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772816"/>
          <a:ext cx="889248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278092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План работы на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5172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Утверждение Положения о НШ Ученым советом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405</Words>
  <Application>Microsoft Office PowerPoint</Application>
  <PresentationFormat>Экран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70</cp:revision>
  <dcterms:created xsi:type="dcterms:W3CDTF">2013-09-03T14:17:39Z</dcterms:created>
  <dcterms:modified xsi:type="dcterms:W3CDTF">2013-09-22T13:45:52Z</dcterms:modified>
</cp:coreProperties>
</file>