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4" r:id="rId3"/>
    <p:sldId id="257" r:id="rId4"/>
    <p:sldId id="271" r:id="rId5"/>
    <p:sldId id="267" r:id="rId6"/>
    <p:sldId id="258" r:id="rId7"/>
    <p:sldId id="266" r:id="rId8"/>
    <p:sldId id="268" r:id="rId9"/>
    <p:sldId id="269" r:id="rId10"/>
    <p:sldId id="270" r:id="rId11"/>
    <p:sldId id="272" r:id="rId12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DBF5F9"/>
    <a:srgbClr val="78B7F0"/>
    <a:srgbClr val="91C4F3"/>
    <a:srgbClr val="6BB9F4"/>
    <a:srgbClr val="FFFFFF"/>
    <a:srgbClr val="7FBBF1"/>
    <a:srgbClr val="000000"/>
    <a:srgbClr val="3045E0"/>
    <a:srgbClr val="533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400" y="53720"/>
            <a:ext cx="7851648" cy="1285884"/>
          </a:xfrm>
        </p:spPr>
        <p:txBody>
          <a:bodyPr>
            <a:noAutofit/>
          </a:bodyPr>
          <a:lstStyle/>
          <a:p>
            <a:pPr algn="ctr"/>
            <a:br>
              <a:rPr lang="ru-RU" sz="5500" dirty="0"/>
            </a:br>
            <a:endParaRPr lang="ru-RU" sz="5500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3DF8DCC6-06C3-4CAD-9346-62A21F47C54D}"/>
              </a:ext>
            </a:extLst>
          </p:cNvPr>
          <p:cNvSpPr/>
          <p:nvPr/>
        </p:nvSpPr>
        <p:spPr>
          <a:xfrm rot="154133">
            <a:off x="2636578" y="2002922"/>
            <a:ext cx="7494215" cy="3731672"/>
          </a:xfrm>
          <a:custGeom>
            <a:avLst/>
            <a:gdLst>
              <a:gd name="connsiteX0" fmla="*/ 431621 w 7192165"/>
              <a:gd name="connsiteY0" fmla="*/ 217616 h 3540908"/>
              <a:gd name="connsiteX1" fmla="*/ 4839992 w 7192165"/>
              <a:gd name="connsiteY1" fmla="*/ 304244 h 3540908"/>
              <a:gd name="connsiteX2" fmla="*/ 6380034 w 7192165"/>
              <a:gd name="connsiteY2" fmla="*/ 1093515 h 3540908"/>
              <a:gd name="connsiteX3" fmla="*/ 7188556 w 7192165"/>
              <a:gd name="connsiteY3" fmla="*/ 1353397 h 3540908"/>
              <a:gd name="connsiteX4" fmla="*/ 6582165 w 7192165"/>
              <a:gd name="connsiteY4" fmla="*/ 2643183 h 3540908"/>
              <a:gd name="connsiteX5" fmla="*/ 4560859 w 7192165"/>
              <a:gd name="connsiteY5" fmla="*/ 2922315 h 3540908"/>
              <a:gd name="connsiteX6" fmla="*/ 2183419 w 7192165"/>
              <a:gd name="connsiteY6" fmla="*/ 3509456 h 3540908"/>
              <a:gd name="connsiteX7" fmla="*/ 364245 w 7192165"/>
              <a:gd name="connsiteY7" fmla="*/ 3105195 h 3540908"/>
              <a:gd name="connsiteX8" fmla="*/ 431621 w 7192165"/>
              <a:gd name="connsiteY8" fmla="*/ 217616 h 3540908"/>
              <a:gd name="connsiteX0" fmla="*/ 431621 w 6978571"/>
              <a:gd name="connsiteY0" fmla="*/ 217616 h 3540908"/>
              <a:gd name="connsiteX1" fmla="*/ 4839992 w 6978571"/>
              <a:gd name="connsiteY1" fmla="*/ 304244 h 3540908"/>
              <a:gd name="connsiteX2" fmla="*/ 6380034 w 6978571"/>
              <a:gd name="connsiteY2" fmla="*/ 1093515 h 3540908"/>
              <a:gd name="connsiteX3" fmla="*/ 6967175 w 6978571"/>
              <a:gd name="connsiteY3" fmla="*/ 1709532 h 3540908"/>
              <a:gd name="connsiteX4" fmla="*/ 6582165 w 6978571"/>
              <a:gd name="connsiteY4" fmla="*/ 2643183 h 3540908"/>
              <a:gd name="connsiteX5" fmla="*/ 4560859 w 6978571"/>
              <a:gd name="connsiteY5" fmla="*/ 2922315 h 3540908"/>
              <a:gd name="connsiteX6" fmla="*/ 2183419 w 6978571"/>
              <a:gd name="connsiteY6" fmla="*/ 3509456 h 3540908"/>
              <a:gd name="connsiteX7" fmla="*/ 364245 w 6978571"/>
              <a:gd name="connsiteY7" fmla="*/ 3105195 h 3540908"/>
              <a:gd name="connsiteX8" fmla="*/ 431621 w 6978571"/>
              <a:gd name="connsiteY8" fmla="*/ 217616 h 3540908"/>
              <a:gd name="connsiteX0" fmla="*/ 431621 w 6990047"/>
              <a:gd name="connsiteY0" fmla="*/ 206125 h 3529417"/>
              <a:gd name="connsiteX1" fmla="*/ 4839992 w 6990047"/>
              <a:gd name="connsiteY1" fmla="*/ 292753 h 3529417"/>
              <a:gd name="connsiteX2" fmla="*/ 6206779 w 6990047"/>
              <a:gd name="connsiteY2" fmla="*/ 774016 h 3529417"/>
              <a:gd name="connsiteX3" fmla="*/ 6967175 w 6990047"/>
              <a:gd name="connsiteY3" fmla="*/ 1698041 h 3529417"/>
              <a:gd name="connsiteX4" fmla="*/ 6582165 w 6990047"/>
              <a:gd name="connsiteY4" fmla="*/ 2631692 h 3529417"/>
              <a:gd name="connsiteX5" fmla="*/ 4560859 w 6990047"/>
              <a:gd name="connsiteY5" fmla="*/ 2910824 h 3529417"/>
              <a:gd name="connsiteX6" fmla="*/ 2183419 w 6990047"/>
              <a:gd name="connsiteY6" fmla="*/ 3497965 h 3529417"/>
              <a:gd name="connsiteX7" fmla="*/ 364245 w 6990047"/>
              <a:gd name="connsiteY7" fmla="*/ 3093704 h 3529417"/>
              <a:gd name="connsiteX8" fmla="*/ 431621 w 6990047"/>
              <a:gd name="connsiteY8" fmla="*/ 206125 h 3529417"/>
              <a:gd name="connsiteX0" fmla="*/ 432294 w 6990720"/>
              <a:gd name="connsiteY0" fmla="*/ 304218 h 3627510"/>
              <a:gd name="connsiteX1" fmla="*/ 4850291 w 6990720"/>
              <a:gd name="connsiteY1" fmla="*/ 150215 h 3627510"/>
              <a:gd name="connsiteX2" fmla="*/ 6207452 w 6990720"/>
              <a:gd name="connsiteY2" fmla="*/ 872109 h 3627510"/>
              <a:gd name="connsiteX3" fmla="*/ 6967848 w 6990720"/>
              <a:gd name="connsiteY3" fmla="*/ 1796134 h 3627510"/>
              <a:gd name="connsiteX4" fmla="*/ 6582838 w 6990720"/>
              <a:gd name="connsiteY4" fmla="*/ 2729785 h 3627510"/>
              <a:gd name="connsiteX5" fmla="*/ 4561532 w 6990720"/>
              <a:gd name="connsiteY5" fmla="*/ 3008917 h 3627510"/>
              <a:gd name="connsiteX6" fmla="*/ 2184092 w 6990720"/>
              <a:gd name="connsiteY6" fmla="*/ 3596058 h 3627510"/>
              <a:gd name="connsiteX7" fmla="*/ 364918 w 6990720"/>
              <a:gd name="connsiteY7" fmla="*/ 3191797 h 3627510"/>
              <a:gd name="connsiteX8" fmla="*/ 432294 w 6990720"/>
              <a:gd name="connsiteY8" fmla="*/ 304218 h 3627510"/>
              <a:gd name="connsiteX0" fmla="*/ 432294 w 7006797"/>
              <a:gd name="connsiteY0" fmla="*/ 304218 h 3627510"/>
              <a:gd name="connsiteX1" fmla="*/ 4850291 w 7006797"/>
              <a:gd name="connsiteY1" fmla="*/ 150215 h 3627510"/>
              <a:gd name="connsiteX2" fmla="*/ 6207452 w 7006797"/>
              <a:gd name="connsiteY2" fmla="*/ 872109 h 3627510"/>
              <a:gd name="connsiteX3" fmla="*/ 6967848 w 7006797"/>
              <a:gd name="connsiteY3" fmla="*/ 1796134 h 3627510"/>
              <a:gd name="connsiteX4" fmla="*/ 6582838 w 7006797"/>
              <a:gd name="connsiteY4" fmla="*/ 2729785 h 3627510"/>
              <a:gd name="connsiteX5" fmla="*/ 3974391 w 7006797"/>
              <a:gd name="connsiteY5" fmla="*/ 2960791 h 3627510"/>
              <a:gd name="connsiteX6" fmla="*/ 2184092 w 7006797"/>
              <a:gd name="connsiteY6" fmla="*/ 3596058 h 3627510"/>
              <a:gd name="connsiteX7" fmla="*/ 364918 w 7006797"/>
              <a:gd name="connsiteY7" fmla="*/ 3191797 h 3627510"/>
              <a:gd name="connsiteX8" fmla="*/ 432294 w 7006797"/>
              <a:gd name="connsiteY8" fmla="*/ 304218 h 3627510"/>
              <a:gd name="connsiteX0" fmla="*/ 341637 w 6916140"/>
              <a:gd name="connsiteY0" fmla="*/ 302283 h 3618333"/>
              <a:gd name="connsiteX1" fmla="*/ 4759634 w 6916140"/>
              <a:gd name="connsiteY1" fmla="*/ 148280 h 3618333"/>
              <a:gd name="connsiteX2" fmla="*/ 6116795 w 6916140"/>
              <a:gd name="connsiteY2" fmla="*/ 870174 h 3618333"/>
              <a:gd name="connsiteX3" fmla="*/ 6877191 w 6916140"/>
              <a:gd name="connsiteY3" fmla="*/ 1794199 h 3618333"/>
              <a:gd name="connsiteX4" fmla="*/ 6492181 w 6916140"/>
              <a:gd name="connsiteY4" fmla="*/ 2727850 h 3618333"/>
              <a:gd name="connsiteX5" fmla="*/ 3883734 w 6916140"/>
              <a:gd name="connsiteY5" fmla="*/ 2958856 h 3618333"/>
              <a:gd name="connsiteX6" fmla="*/ 2093435 w 6916140"/>
              <a:gd name="connsiteY6" fmla="*/ 3594123 h 3618333"/>
              <a:gd name="connsiteX7" fmla="*/ 495642 w 6916140"/>
              <a:gd name="connsiteY7" fmla="*/ 3160987 h 3618333"/>
              <a:gd name="connsiteX8" fmla="*/ 341637 w 6916140"/>
              <a:gd name="connsiteY8" fmla="*/ 302283 h 3618333"/>
              <a:gd name="connsiteX0" fmla="*/ 284434 w 6858937"/>
              <a:gd name="connsiteY0" fmla="*/ 302283 h 3740461"/>
              <a:gd name="connsiteX1" fmla="*/ 4702431 w 6858937"/>
              <a:gd name="connsiteY1" fmla="*/ 148280 h 3740461"/>
              <a:gd name="connsiteX2" fmla="*/ 6059592 w 6858937"/>
              <a:gd name="connsiteY2" fmla="*/ 870174 h 3740461"/>
              <a:gd name="connsiteX3" fmla="*/ 6819988 w 6858937"/>
              <a:gd name="connsiteY3" fmla="*/ 1794199 h 3740461"/>
              <a:gd name="connsiteX4" fmla="*/ 6434978 w 6858937"/>
              <a:gd name="connsiteY4" fmla="*/ 2727850 h 3740461"/>
              <a:gd name="connsiteX5" fmla="*/ 3826531 w 6858937"/>
              <a:gd name="connsiteY5" fmla="*/ 2958856 h 3740461"/>
              <a:gd name="connsiteX6" fmla="*/ 2036232 w 6858937"/>
              <a:gd name="connsiteY6" fmla="*/ 3594123 h 3740461"/>
              <a:gd name="connsiteX7" fmla="*/ 438439 w 6858937"/>
              <a:gd name="connsiteY7" fmla="*/ 3160987 h 3740461"/>
              <a:gd name="connsiteX8" fmla="*/ 284434 w 6858937"/>
              <a:gd name="connsiteY8" fmla="*/ 302283 h 3740461"/>
              <a:gd name="connsiteX0" fmla="*/ 5263 w 6579766"/>
              <a:gd name="connsiteY0" fmla="*/ 456390 h 3894568"/>
              <a:gd name="connsiteX1" fmla="*/ 4423260 w 6579766"/>
              <a:gd name="connsiteY1" fmla="*/ 302387 h 3894568"/>
              <a:gd name="connsiteX2" fmla="*/ 5780421 w 6579766"/>
              <a:gd name="connsiteY2" fmla="*/ 1024281 h 3894568"/>
              <a:gd name="connsiteX3" fmla="*/ 6540817 w 6579766"/>
              <a:gd name="connsiteY3" fmla="*/ 1948306 h 3894568"/>
              <a:gd name="connsiteX4" fmla="*/ 6155807 w 6579766"/>
              <a:gd name="connsiteY4" fmla="*/ 2881957 h 3894568"/>
              <a:gd name="connsiteX5" fmla="*/ 3547360 w 6579766"/>
              <a:gd name="connsiteY5" fmla="*/ 3112963 h 3894568"/>
              <a:gd name="connsiteX6" fmla="*/ 1757061 w 6579766"/>
              <a:gd name="connsiteY6" fmla="*/ 3748230 h 3894568"/>
              <a:gd name="connsiteX7" fmla="*/ 159268 w 6579766"/>
              <a:gd name="connsiteY7" fmla="*/ 3315094 h 3894568"/>
              <a:gd name="connsiteX8" fmla="*/ 5263 w 6579766"/>
              <a:gd name="connsiteY8" fmla="*/ 456390 h 3894568"/>
              <a:gd name="connsiteX0" fmla="*/ 94 w 6574597"/>
              <a:gd name="connsiteY0" fmla="*/ 464712 h 3902890"/>
              <a:gd name="connsiteX1" fmla="*/ 4418091 w 6574597"/>
              <a:gd name="connsiteY1" fmla="*/ 310709 h 3902890"/>
              <a:gd name="connsiteX2" fmla="*/ 5775252 w 6574597"/>
              <a:gd name="connsiteY2" fmla="*/ 1032603 h 3902890"/>
              <a:gd name="connsiteX3" fmla="*/ 6535648 w 6574597"/>
              <a:gd name="connsiteY3" fmla="*/ 1956628 h 3902890"/>
              <a:gd name="connsiteX4" fmla="*/ 6150638 w 6574597"/>
              <a:gd name="connsiteY4" fmla="*/ 2890279 h 3902890"/>
              <a:gd name="connsiteX5" fmla="*/ 3542191 w 6574597"/>
              <a:gd name="connsiteY5" fmla="*/ 3121285 h 3902890"/>
              <a:gd name="connsiteX6" fmla="*/ 1751892 w 6574597"/>
              <a:gd name="connsiteY6" fmla="*/ 3756552 h 3902890"/>
              <a:gd name="connsiteX7" fmla="*/ 154099 w 6574597"/>
              <a:gd name="connsiteY7" fmla="*/ 3323416 h 3902890"/>
              <a:gd name="connsiteX8" fmla="*/ 94 w 6574597"/>
              <a:gd name="connsiteY8" fmla="*/ 464712 h 3902890"/>
              <a:gd name="connsiteX0" fmla="*/ 184447 w 6758950"/>
              <a:gd name="connsiteY0" fmla="*/ 632236 h 4070414"/>
              <a:gd name="connsiteX1" fmla="*/ 3233396 w 6758950"/>
              <a:gd name="connsiteY1" fmla="*/ 29003 h 4070414"/>
              <a:gd name="connsiteX2" fmla="*/ 5959605 w 6758950"/>
              <a:gd name="connsiteY2" fmla="*/ 1200127 h 4070414"/>
              <a:gd name="connsiteX3" fmla="*/ 6720001 w 6758950"/>
              <a:gd name="connsiteY3" fmla="*/ 2124152 h 4070414"/>
              <a:gd name="connsiteX4" fmla="*/ 6334991 w 6758950"/>
              <a:gd name="connsiteY4" fmla="*/ 3057803 h 4070414"/>
              <a:gd name="connsiteX5" fmla="*/ 3726544 w 6758950"/>
              <a:gd name="connsiteY5" fmla="*/ 3288809 h 4070414"/>
              <a:gd name="connsiteX6" fmla="*/ 1936245 w 6758950"/>
              <a:gd name="connsiteY6" fmla="*/ 3924076 h 4070414"/>
              <a:gd name="connsiteX7" fmla="*/ 338452 w 6758950"/>
              <a:gd name="connsiteY7" fmla="*/ 3490940 h 4070414"/>
              <a:gd name="connsiteX8" fmla="*/ 184447 w 6758950"/>
              <a:gd name="connsiteY8" fmla="*/ 632236 h 4070414"/>
              <a:gd name="connsiteX0" fmla="*/ 184447 w 6808989"/>
              <a:gd name="connsiteY0" fmla="*/ 617073 h 4055251"/>
              <a:gd name="connsiteX1" fmla="*/ 3233396 w 6808989"/>
              <a:gd name="connsiteY1" fmla="*/ 13840 h 4055251"/>
              <a:gd name="connsiteX2" fmla="*/ 5283618 w 6808989"/>
              <a:gd name="connsiteY2" fmla="*/ 935880 h 4055251"/>
              <a:gd name="connsiteX3" fmla="*/ 6720001 w 6808989"/>
              <a:gd name="connsiteY3" fmla="*/ 2108989 h 4055251"/>
              <a:gd name="connsiteX4" fmla="*/ 6334991 w 6808989"/>
              <a:gd name="connsiteY4" fmla="*/ 3042640 h 4055251"/>
              <a:gd name="connsiteX5" fmla="*/ 3726544 w 6808989"/>
              <a:gd name="connsiteY5" fmla="*/ 3273646 h 4055251"/>
              <a:gd name="connsiteX6" fmla="*/ 1936245 w 6808989"/>
              <a:gd name="connsiteY6" fmla="*/ 3908913 h 4055251"/>
              <a:gd name="connsiteX7" fmla="*/ 338452 w 6808989"/>
              <a:gd name="connsiteY7" fmla="*/ 3475777 h 4055251"/>
              <a:gd name="connsiteX8" fmla="*/ 184447 w 6808989"/>
              <a:gd name="connsiteY8" fmla="*/ 617073 h 4055251"/>
              <a:gd name="connsiteX0" fmla="*/ 184447 w 6630476"/>
              <a:gd name="connsiteY0" fmla="*/ 617073 h 4055251"/>
              <a:gd name="connsiteX1" fmla="*/ 3233396 w 6630476"/>
              <a:gd name="connsiteY1" fmla="*/ 13840 h 4055251"/>
              <a:gd name="connsiteX2" fmla="*/ 5283618 w 6630476"/>
              <a:gd name="connsiteY2" fmla="*/ 935880 h 4055251"/>
              <a:gd name="connsiteX3" fmla="*/ 6453171 w 6630476"/>
              <a:gd name="connsiteY3" fmla="*/ 1745198 h 4055251"/>
              <a:gd name="connsiteX4" fmla="*/ 6334991 w 6630476"/>
              <a:gd name="connsiteY4" fmla="*/ 3042640 h 4055251"/>
              <a:gd name="connsiteX5" fmla="*/ 3726544 w 6630476"/>
              <a:gd name="connsiteY5" fmla="*/ 3273646 h 4055251"/>
              <a:gd name="connsiteX6" fmla="*/ 1936245 w 6630476"/>
              <a:gd name="connsiteY6" fmla="*/ 3908913 h 4055251"/>
              <a:gd name="connsiteX7" fmla="*/ 338452 w 6630476"/>
              <a:gd name="connsiteY7" fmla="*/ 3475777 h 4055251"/>
              <a:gd name="connsiteX8" fmla="*/ 184447 w 6630476"/>
              <a:gd name="connsiteY8" fmla="*/ 617073 h 4055251"/>
              <a:gd name="connsiteX0" fmla="*/ 504825 w 6950854"/>
              <a:gd name="connsiteY0" fmla="*/ 609654 h 3902390"/>
              <a:gd name="connsiteX1" fmla="*/ 3553774 w 6950854"/>
              <a:gd name="connsiteY1" fmla="*/ 6421 h 3902390"/>
              <a:gd name="connsiteX2" fmla="*/ 5603996 w 6950854"/>
              <a:gd name="connsiteY2" fmla="*/ 928461 h 3902390"/>
              <a:gd name="connsiteX3" fmla="*/ 6773549 w 6950854"/>
              <a:gd name="connsiteY3" fmla="*/ 1737779 h 3902390"/>
              <a:gd name="connsiteX4" fmla="*/ 6655369 w 6950854"/>
              <a:gd name="connsiteY4" fmla="*/ 3035221 h 3902390"/>
              <a:gd name="connsiteX5" fmla="*/ 4046922 w 6950854"/>
              <a:gd name="connsiteY5" fmla="*/ 3266227 h 3902390"/>
              <a:gd name="connsiteX6" fmla="*/ 2256623 w 6950854"/>
              <a:gd name="connsiteY6" fmla="*/ 3901494 h 3902390"/>
              <a:gd name="connsiteX7" fmla="*/ 16196 w 6950854"/>
              <a:gd name="connsiteY7" fmla="*/ 2244647 h 3902390"/>
              <a:gd name="connsiteX8" fmla="*/ 504825 w 6950854"/>
              <a:gd name="connsiteY8" fmla="*/ 609654 h 3902390"/>
              <a:gd name="connsiteX0" fmla="*/ 1206026 w 6960470"/>
              <a:gd name="connsiteY0" fmla="*/ 381184 h 3935913"/>
              <a:gd name="connsiteX1" fmla="*/ 3563390 w 6960470"/>
              <a:gd name="connsiteY1" fmla="*/ 40217 h 3935913"/>
              <a:gd name="connsiteX2" fmla="*/ 5613612 w 6960470"/>
              <a:gd name="connsiteY2" fmla="*/ 962257 h 3935913"/>
              <a:gd name="connsiteX3" fmla="*/ 6783165 w 6960470"/>
              <a:gd name="connsiteY3" fmla="*/ 1771575 h 3935913"/>
              <a:gd name="connsiteX4" fmla="*/ 6664985 w 6960470"/>
              <a:gd name="connsiteY4" fmla="*/ 3069017 h 3935913"/>
              <a:gd name="connsiteX5" fmla="*/ 4056538 w 6960470"/>
              <a:gd name="connsiteY5" fmla="*/ 3300023 h 3935913"/>
              <a:gd name="connsiteX6" fmla="*/ 2266239 w 6960470"/>
              <a:gd name="connsiteY6" fmla="*/ 3935290 h 3935913"/>
              <a:gd name="connsiteX7" fmla="*/ 25812 w 6960470"/>
              <a:gd name="connsiteY7" fmla="*/ 2278443 h 3935913"/>
              <a:gd name="connsiteX8" fmla="*/ 1206026 w 6960470"/>
              <a:gd name="connsiteY8" fmla="*/ 381184 h 3935913"/>
              <a:gd name="connsiteX0" fmla="*/ 1181779 w 6936223"/>
              <a:gd name="connsiteY0" fmla="*/ 384598 h 3939404"/>
              <a:gd name="connsiteX1" fmla="*/ 3539143 w 6936223"/>
              <a:gd name="connsiteY1" fmla="*/ 43631 h 3939404"/>
              <a:gd name="connsiteX2" fmla="*/ 5589365 w 6936223"/>
              <a:gd name="connsiteY2" fmla="*/ 965671 h 3939404"/>
              <a:gd name="connsiteX3" fmla="*/ 6758918 w 6936223"/>
              <a:gd name="connsiteY3" fmla="*/ 1774989 h 3939404"/>
              <a:gd name="connsiteX4" fmla="*/ 6640738 w 6936223"/>
              <a:gd name="connsiteY4" fmla="*/ 3072431 h 3939404"/>
              <a:gd name="connsiteX5" fmla="*/ 4032291 w 6936223"/>
              <a:gd name="connsiteY5" fmla="*/ 3303437 h 3939404"/>
              <a:gd name="connsiteX6" fmla="*/ 2241992 w 6936223"/>
              <a:gd name="connsiteY6" fmla="*/ 3938704 h 3939404"/>
              <a:gd name="connsiteX7" fmla="*/ 26404 w 6936223"/>
              <a:gd name="connsiteY7" fmla="*/ 2405997 h 3939404"/>
              <a:gd name="connsiteX8" fmla="*/ 1181779 w 6936223"/>
              <a:gd name="connsiteY8" fmla="*/ 384598 h 3939404"/>
              <a:gd name="connsiteX0" fmla="*/ 1174453 w 6928897"/>
              <a:gd name="connsiteY0" fmla="*/ 384598 h 3939823"/>
              <a:gd name="connsiteX1" fmla="*/ 3531817 w 6928897"/>
              <a:gd name="connsiteY1" fmla="*/ 43631 h 3939823"/>
              <a:gd name="connsiteX2" fmla="*/ 5582039 w 6928897"/>
              <a:gd name="connsiteY2" fmla="*/ 965671 h 3939823"/>
              <a:gd name="connsiteX3" fmla="*/ 6751592 w 6928897"/>
              <a:gd name="connsiteY3" fmla="*/ 1774989 h 3939823"/>
              <a:gd name="connsiteX4" fmla="*/ 6633412 w 6928897"/>
              <a:gd name="connsiteY4" fmla="*/ 3072431 h 3939823"/>
              <a:gd name="connsiteX5" fmla="*/ 4024965 w 6928897"/>
              <a:gd name="connsiteY5" fmla="*/ 3303437 h 3939823"/>
              <a:gd name="connsiteX6" fmla="*/ 2234666 w 6928897"/>
              <a:gd name="connsiteY6" fmla="*/ 3938704 h 3939823"/>
              <a:gd name="connsiteX7" fmla="*/ 19078 w 6928897"/>
              <a:gd name="connsiteY7" fmla="*/ 2405997 h 3939823"/>
              <a:gd name="connsiteX8" fmla="*/ 1174453 w 6928897"/>
              <a:gd name="connsiteY8" fmla="*/ 384598 h 3939823"/>
              <a:gd name="connsiteX0" fmla="*/ 1174453 w 6957454"/>
              <a:gd name="connsiteY0" fmla="*/ 374899 h 3930124"/>
              <a:gd name="connsiteX1" fmla="*/ 3531817 w 6957454"/>
              <a:gd name="connsiteY1" fmla="*/ 33932 h 3930124"/>
              <a:gd name="connsiteX2" fmla="*/ 5123204 w 6957454"/>
              <a:gd name="connsiteY2" fmla="*/ 822398 h 3930124"/>
              <a:gd name="connsiteX3" fmla="*/ 6751592 w 6957454"/>
              <a:gd name="connsiteY3" fmla="*/ 1765290 h 3930124"/>
              <a:gd name="connsiteX4" fmla="*/ 6633412 w 6957454"/>
              <a:gd name="connsiteY4" fmla="*/ 3062732 h 3930124"/>
              <a:gd name="connsiteX5" fmla="*/ 4024965 w 6957454"/>
              <a:gd name="connsiteY5" fmla="*/ 3293738 h 3930124"/>
              <a:gd name="connsiteX6" fmla="*/ 2234666 w 6957454"/>
              <a:gd name="connsiteY6" fmla="*/ 3929005 h 3930124"/>
              <a:gd name="connsiteX7" fmla="*/ 19078 w 6957454"/>
              <a:gd name="connsiteY7" fmla="*/ 2396298 h 3930124"/>
              <a:gd name="connsiteX8" fmla="*/ 1174453 w 6957454"/>
              <a:gd name="connsiteY8" fmla="*/ 374899 h 3930124"/>
              <a:gd name="connsiteX0" fmla="*/ 1174453 w 7220739"/>
              <a:gd name="connsiteY0" fmla="*/ 374899 h 3930124"/>
              <a:gd name="connsiteX1" fmla="*/ 3531817 w 7220739"/>
              <a:gd name="connsiteY1" fmla="*/ 33932 h 3930124"/>
              <a:gd name="connsiteX2" fmla="*/ 5123204 w 7220739"/>
              <a:gd name="connsiteY2" fmla="*/ 822398 h 3930124"/>
              <a:gd name="connsiteX3" fmla="*/ 7116246 w 7220739"/>
              <a:gd name="connsiteY3" fmla="*/ 1517690 h 3930124"/>
              <a:gd name="connsiteX4" fmla="*/ 6633412 w 7220739"/>
              <a:gd name="connsiteY4" fmla="*/ 3062732 h 3930124"/>
              <a:gd name="connsiteX5" fmla="*/ 4024965 w 7220739"/>
              <a:gd name="connsiteY5" fmla="*/ 3293738 h 3930124"/>
              <a:gd name="connsiteX6" fmla="*/ 2234666 w 7220739"/>
              <a:gd name="connsiteY6" fmla="*/ 3929005 h 3930124"/>
              <a:gd name="connsiteX7" fmla="*/ 19078 w 7220739"/>
              <a:gd name="connsiteY7" fmla="*/ 2396298 h 3930124"/>
              <a:gd name="connsiteX8" fmla="*/ 1174453 w 7220739"/>
              <a:gd name="connsiteY8" fmla="*/ 374899 h 3930124"/>
              <a:gd name="connsiteX0" fmla="*/ 1163209 w 7209495"/>
              <a:gd name="connsiteY0" fmla="*/ 374899 h 3770845"/>
              <a:gd name="connsiteX1" fmla="*/ 3520573 w 7209495"/>
              <a:gd name="connsiteY1" fmla="*/ 33932 h 3770845"/>
              <a:gd name="connsiteX2" fmla="*/ 5111960 w 7209495"/>
              <a:gd name="connsiteY2" fmla="*/ 822398 h 3770845"/>
              <a:gd name="connsiteX3" fmla="*/ 7105002 w 7209495"/>
              <a:gd name="connsiteY3" fmla="*/ 1517690 h 3770845"/>
              <a:gd name="connsiteX4" fmla="*/ 6622168 w 7209495"/>
              <a:gd name="connsiteY4" fmla="*/ 3062732 h 3770845"/>
              <a:gd name="connsiteX5" fmla="*/ 4013721 w 7209495"/>
              <a:gd name="connsiteY5" fmla="*/ 3293738 h 3770845"/>
              <a:gd name="connsiteX6" fmla="*/ 1686367 w 7209495"/>
              <a:gd name="connsiteY6" fmla="*/ 3770037 h 3770845"/>
              <a:gd name="connsiteX7" fmla="*/ 7834 w 7209495"/>
              <a:gd name="connsiteY7" fmla="*/ 2396298 h 3770845"/>
              <a:gd name="connsiteX8" fmla="*/ 1163209 w 7209495"/>
              <a:gd name="connsiteY8" fmla="*/ 374899 h 3770845"/>
              <a:gd name="connsiteX0" fmla="*/ 919652 w 6965938"/>
              <a:gd name="connsiteY0" fmla="*/ 372550 h 3768421"/>
              <a:gd name="connsiteX1" fmla="*/ 3277016 w 6965938"/>
              <a:gd name="connsiteY1" fmla="*/ 31583 h 3768421"/>
              <a:gd name="connsiteX2" fmla="*/ 4868403 w 6965938"/>
              <a:gd name="connsiteY2" fmla="*/ 820049 h 3768421"/>
              <a:gd name="connsiteX3" fmla="*/ 6861445 w 6965938"/>
              <a:gd name="connsiteY3" fmla="*/ 1515341 h 3768421"/>
              <a:gd name="connsiteX4" fmla="*/ 6378611 w 6965938"/>
              <a:gd name="connsiteY4" fmla="*/ 3060383 h 3768421"/>
              <a:gd name="connsiteX5" fmla="*/ 3770164 w 6965938"/>
              <a:gd name="connsiteY5" fmla="*/ 3291389 h 3768421"/>
              <a:gd name="connsiteX6" fmla="*/ 1442810 w 6965938"/>
              <a:gd name="connsiteY6" fmla="*/ 3767688 h 3768421"/>
              <a:gd name="connsiteX7" fmla="*/ 10831 w 6965938"/>
              <a:gd name="connsiteY7" fmla="*/ 2305807 h 3768421"/>
              <a:gd name="connsiteX8" fmla="*/ 919652 w 6965938"/>
              <a:gd name="connsiteY8" fmla="*/ 372550 h 3768421"/>
              <a:gd name="connsiteX0" fmla="*/ 918841 w 6965127"/>
              <a:gd name="connsiteY0" fmla="*/ 86595 h 3482466"/>
              <a:gd name="connsiteX1" fmla="*/ 3004869 w 6965127"/>
              <a:gd name="connsiteY1" fmla="*/ 355169 h 3482466"/>
              <a:gd name="connsiteX2" fmla="*/ 4867592 w 6965127"/>
              <a:gd name="connsiteY2" fmla="*/ 534094 h 3482466"/>
              <a:gd name="connsiteX3" fmla="*/ 6860634 w 6965127"/>
              <a:gd name="connsiteY3" fmla="*/ 1229386 h 3482466"/>
              <a:gd name="connsiteX4" fmla="*/ 6377800 w 6965127"/>
              <a:gd name="connsiteY4" fmla="*/ 2774428 h 3482466"/>
              <a:gd name="connsiteX5" fmla="*/ 3769353 w 6965127"/>
              <a:gd name="connsiteY5" fmla="*/ 3005434 h 3482466"/>
              <a:gd name="connsiteX6" fmla="*/ 1441999 w 6965127"/>
              <a:gd name="connsiteY6" fmla="*/ 3481733 h 3482466"/>
              <a:gd name="connsiteX7" fmla="*/ 10020 w 6965127"/>
              <a:gd name="connsiteY7" fmla="*/ 2019852 h 3482466"/>
              <a:gd name="connsiteX8" fmla="*/ 918841 w 6965127"/>
              <a:gd name="connsiteY8" fmla="*/ 86595 h 3482466"/>
              <a:gd name="connsiteX0" fmla="*/ 918841 w 6958689"/>
              <a:gd name="connsiteY0" fmla="*/ 178655 h 3574526"/>
              <a:gd name="connsiteX1" fmla="*/ 3004869 w 6958689"/>
              <a:gd name="connsiteY1" fmla="*/ 447229 h 3574526"/>
              <a:gd name="connsiteX2" fmla="*/ 4956232 w 6958689"/>
              <a:gd name="connsiteY2" fmla="*/ 24811 h 3574526"/>
              <a:gd name="connsiteX3" fmla="*/ 6860634 w 6958689"/>
              <a:gd name="connsiteY3" fmla="*/ 1321446 h 3574526"/>
              <a:gd name="connsiteX4" fmla="*/ 6377800 w 6958689"/>
              <a:gd name="connsiteY4" fmla="*/ 2866488 h 3574526"/>
              <a:gd name="connsiteX5" fmla="*/ 3769353 w 6958689"/>
              <a:gd name="connsiteY5" fmla="*/ 3097494 h 3574526"/>
              <a:gd name="connsiteX6" fmla="*/ 1441999 w 6958689"/>
              <a:gd name="connsiteY6" fmla="*/ 3573793 h 3574526"/>
              <a:gd name="connsiteX7" fmla="*/ 10020 w 6958689"/>
              <a:gd name="connsiteY7" fmla="*/ 2111912 h 3574526"/>
              <a:gd name="connsiteX8" fmla="*/ 918841 w 6958689"/>
              <a:gd name="connsiteY8" fmla="*/ 178655 h 3574526"/>
              <a:gd name="connsiteX0" fmla="*/ 989275 w 6955468"/>
              <a:gd name="connsiteY0" fmla="*/ 534210 h 3576850"/>
              <a:gd name="connsiteX1" fmla="*/ 3001648 w 6955468"/>
              <a:gd name="connsiteY1" fmla="*/ 449595 h 3576850"/>
              <a:gd name="connsiteX2" fmla="*/ 4953011 w 6955468"/>
              <a:gd name="connsiteY2" fmla="*/ 27177 h 3576850"/>
              <a:gd name="connsiteX3" fmla="*/ 6857413 w 6955468"/>
              <a:gd name="connsiteY3" fmla="*/ 1323812 h 3576850"/>
              <a:gd name="connsiteX4" fmla="*/ 6374579 w 6955468"/>
              <a:gd name="connsiteY4" fmla="*/ 2868854 h 3576850"/>
              <a:gd name="connsiteX5" fmla="*/ 3766132 w 6955468"/>
              <a:gd name="connsiteY5" fmla="*/ 3099860 h 3576850"/>
              <a:gd name="connsiteX6" fmla="*/ 1438778 w 6955468"/>
              <a:gd name="connsiteY6" fmla="*/ 3576159 h 3576850"/>
              <a:gd name="connsiteX7" fmla="*/ 6799 w 6955468"/>
              <a:gd name="connsiteY7" fmla="*/ 2114278 h 3576850"/>
              <a:gd name="connsiteX8" fmla="*/ 989275 w 6955468"/>
              <a:gd name="connsiteY8" fmla="*/ 534210 h 3576850"/>
              <a:gd name="connsiteX0" fmla="*/ 800126 w 6766319"/>
              <a:gd name="connsiteY0" fmla="*/ 534210 h 3576831"/>
              <a:gd name="connsiteX1" fmla="*/ 2812499 w 6766319"/>
              <a:gd name="connsiteY1" fmla="*/ 449595 h 3576831"/>
              <a:gd name="connsiteX2" fmla="*/ 4763862 w 6766319"/>
              <a:gd name="connsiteY2" fmla="*/ 27177 h 3576831"/>
              <a:gd name="connsiteX3" fmla="*/ 6668264 w 6766319"/>
              <a:gd name="connsiteY3" fmla="*/ 1323812 h 3576831"/>
              <a:gd name="connsiteX4" fmla="*/ 6185430 w 6766319"/>
              <a:gd name="connsiteY4" fmla="*/ 2868854 h 3576831"/>
              <a:gd name="connsiteX5" fmla="*/ 3576983 w 6766319"/>
              <a:gd name="connsiteY5" fmla="*/ 3099860 h 3576831"/>
              <a:gd name="connsiteX6" fmla="*/ 1249629 w 6766319"/>
              <a:gd name="connsiteY6" fmla="*/ 3576159 h 3576831"/>
              <a:gd name="connsiteX7" fmla="*/ 9099 w 6766319"/>
              <a:gd name="connsiteY7" fmla="*/ 2086415 h 3576831"/>
              <a:gd name="connsiteX8" fmla="*/ 800126 w 6766319"/>
              <a:gd name="connsiteY8" fmla="*/ 534210 h 3576831"/>
              <a:gd name="connsiteX0" fmla="*/ 820969 w 6787162"/>
              <a:gd name="connsiteY0" fmla="*/ 534210 h 3641768"/>
              <a:gd name="connsiteX1" fmla="*/ 2833342 w 6787162"/>
              <a:gd name="connsiteY1" fmla="*/ 449595 h 3641768"/>
              <a:gd name="connsiteX2" fmla="*/ 4784705 w 6787162"/>
              <a:gd name="connsiteY2" fmla="*/ 27177 h 3641768"/>
              <a:gd name="connsiteX3" fmla="*/ 6689107 w 6787162"/>
              <a:gd name="connsiteY3" fmla="*/ 1323812 h 3641768"/>
              <a:gd name="connsiteX4" fmla="*/ 6206273 w 6787162"/>
              <a:gd name="connsiteY4" fmla="*/ 2868854 h 3641768"/>
              <a:gd name="connsiteX5" fmla="*/ 3597826 w 6787162"/>
              <a:gd name="connsiteY5" fmla="*/ 3099860 h 3641768"/>
              <a:gd name="connsiteX6" fmla="*/ 1755134 w 6787162"/>
              <a:gd name="connsiteY6" fmla="*/ 3641129 h 3641768"/>
              <a:gd name="connsiteX7" fmla="*/ 29942 w 6787162"/>
              <a:gd name="connsiteY7" fmla="*/ 2086415 h 3641768"/>
              <a:gd name="connsiteX8" fmla="*/ 820969 w 6787162"/>
              <a:gd name="connsiteY8" fmla="*/ 534210 h 3641768"/>
              <a:gd name="connsiteX0" fmla="*/ 811768 w 6777961"/>
              <a:gd name="connsiteY0" fmla="*/ 534210 h 3602338"/>
              <a:gd name="connsiteX1" fmla="*/ 2824141 w 6777961"/>
              <a:gd name="connsiteY1" fmla="*/ 449595 h 3602338"/>
              <a:gd name="connsiteX2" fmla="*/ 4775504 w 6777961"/>
              <a:gd name="connsiteY2" fmla="*/ 27177 h 3602338"/>
              <a:gd name="connsiteX3" fmla="*/ 6679906 w 6777961"/>
              <a:gd name="connsiteY3" fmla="*/ 1323812 h 3602338"/>
              <a:gd name="connsiteX4" fmla="*/ 6197072 w 6777961"/>
              <a:gd name="connsiteY4" fmla="*/ 2868854 h 3602338"/>
              <a:gd name="connsiteX5" fmla="*/ 3588625 w 6777961"/>
              <a:gd name="connsiteY5" fmla="*/ 3099860 h 3602338"/>
              <a:gd name="connsiteX6" fmla="*/ 1551463 w 6777961"/>
              <a:gd name="connsiteY6" fmla="*/ 3601680 h 3602338"/>
              <a:gd name="connsiteX7" fmla="*/ 20741 w 6777961"/>
              <a:gd name="connsiteY7" fmla="*/ 2086415 h 3602338"/>
              <a:gd name="connsiteX8" fmla="*/ 811768 w 6777961"/>
              <a:gd name="connsiteY8" fmla="*/ 534210 h 3602338"/>
              <a:gd name="connsiteX0" fmla="*/ 795680 w 6761873"/>
              <a:gd name="connsiteY0" fmla="*/ 534210 h 3602622"/>
              <a:gd name="connsiteX1" fmla="*/ 2808053 w 6761873"/>
              <a:gd name="connsiteY1" fmla="*/ 449595 h 3602622"/>
              <a:gd name="connsiteX2" fmla="*/ 4759416 w 6761873"/>
              <a:gd name="connsiteY2" fmla="*/ 27177 h 3602622"/>
              <a:gd name="connsiteX3" fmla="*/ 6663818 w 6761873"/>
              <a:gd name="connsiteY3" fmla="*/ 1323812 h 3602622"/>
              <a:gd name="connsiteX4" fmla="*/ 6180984 w 6761873"/>
              <a:gd name="connsiteY4" fmla="*/ 2868854 h 3602622"/>
              <a:gd name="connsiteX5" fmla="*/ 3572537 w 6761873"/>
              <a:gd name="connsiteY5" fmla="*/ 3099860 h 3602622"/>
              <a:gd name="connsiteX6" fmla="*/ 1535375 w 6761873"/>
              <a:gd name="connsiteY6" fmla="*/ 3601680 h 3602622"/>
              <a:gd name="connsiteX7" fmla="*/ 4653 w 6761873"/>
              <a:gd name="connsiteY7" fmla="*/ 2086415 h 3602622"/>
              <a:gd name="connsiteX8" fmla="*/ 795680 w 6761873"/>
              <a:gd name="connsiteY8" fmla="*/ 534210 h 3602622"/>
              <a:gd name="connsiteX0" fmla="*/ 795680 w 6755536"/>
              <a:gd name="connsiteY0" fmla="*/ 519468 h 3587880"/>
              <a:gd name="connsiteX1" fmla="*/ 2808053 w 6755536"/>
              <a:gd name="connsiteY1" fmla="*/ 434853 h 3587880"/>
              <a:gd name="connsiteX2" fmla="*/ 4846819 w 6755536"/>
              <a:gd name="connsiteY2" fmla="*/ 27784 h 3587880"/>
              <a:gd name="connsiteX3" fmla="*/ 6663818 w 6755536"/>
              <a:gd name="connsiteY3" fmla="*/ 1309070 h 3587880"/>
              <a:gd name="connsiteX4" fmla="*/ 6180984 w 6755536"/>
              <a:gd name="connsiteY4" fmla="*/ 2854112 h 3587880"/>
              <a:gd name="connsiteX5" fmla="*/ 3572537 w 6755536"/>
              <a:gd name="connsiteY5" fmla="*/ 3085118 h 3587880"/>
              <a:gd name="connsiteX6" fmla="*/ 1535375 w 6755536"/>
              <a:gd name="connsiteY6" fmla="*/ 3586938 h 3587880"/>
              <a:gd name="connsiteX7" fmla="*/ 4653 w 6755536"/>
              <a:gd name="connsiteY7" fmla="*/ 2071673 h 3587880"/>
              <a:gd name="connsiteX8" fmla="*/ 795680 w 6755536"/>
              <a:gd name="connsiteY8" fmla="*/ 519468 h 3587880"/>
              <a:gd name="connsiteX0" fmla="*/ 795680 w 6755536"/>
              <a:gd name="connsiteY0" fmla="*/ 492235 h 3560647"/>
              <a:gd name="connsiteX1" fmla="*/ 2808053 w 6755536"/>
              <a:gd name="connsiteY1" fmla="*/ 407620 h 3560647"/>
              <a:gd name="connsiteX2" fmla="*/ 4846819 w 6755536"/>
              <a:gd name="connsiteY2" fmla="*/ 551 h 3560647"/>
              <a:gd name="connsiteX3" fmla="*/ 6663818 w 6755536"/>
              <a:gd name="connsiteY3" fmla="*/ 1281837 h 3560647"/>
              <a:gd name="connsiteX4" fmla="*/ 6180984 w 6755536"/>
              <a:gd name="connsiteY4" fmla="*/ 2826879 h 3560647"/>
              <a:gd name="connsiteX5" fmla="*/ 3572537 w 6755536"/>
              <a:gd name="connsiteY5" fmla="*/ 3057885 h 3560647"/>
              <a:gd name="connsiteX6" fmla="*/ 1535375 w 6755536"/>
              <a:gd name="connsiteY6" fmla="*/ 3559705 h 3560647"/>
              <a:gd name="connsiteX7" fmla="*/ 4653 w 6755536"/>
              <a:gd name="connsiteY7" fmla="*/ 2044440 h 3560647"/>
              <a:gd name="connsiteX8" fmla="*/ 795680 w 6755536"/>
              <a:gd name="connsiteY8" fmla="*/ 492235 h 3560647"/>
              <a:gd name="connsiteX0" fmla="*/ 956523 w 6761791"/>
              <a:gd name="connsiteY0" fmla="*/ 716600 h 3560404"/>
              <a:gd name="connsiteX1" fmla="*/ 2814308 w 6761791"/>
              <a:gd name="connsiteY1" fmla="*/ 407683 h 3560404"/>
              <a:gd name="connsiteX2" fmla="*/ 4853074 w 6761791"/>
              <a:gd name="connsiteY2" fmla="*/ 614 h 3560404"/>
              <a:gd name="connsiteX3" fmla="*/ 6670073 w 6761791"/>
              <a:gd name="connsiteY3" fmla="*/ 1281900 h 3560404"/>
              <a:gd name="connsiteX4" fmla="*/ 6187239 w 6761791"/>
              <a:gd name="connsiteY4" fmla="*/ 2826942 h 3560404"/>
              <a:gd name="connsiteX5" fmla="*/ 3578792 w 6761791"/>
              <a:gd name="connsiteY5" fmla="*/ 3057948 h 3560404"/>
              <a:gd name="connsiteX6" fmla="*/ 1541630 w 6761791"/>
              <a:gd name="connsiteY6" fmla="*/ 3559768 h 3560404"/>
              <a:gd name="connsiteX7" fmla="*/ 10908 w 6761791"/>
              <a:gd name="connsiteY7" fmla="*/ 2044503 h 3560404"/>
              <a:gd name="connsiteX8" fmla="*/ 956523 w 6761791"/>
              <a:gd name="connsiteY8" fmla="*/ 716600 h 3560404"/>
              <a:gd name="connsiteX0" fmla="*/ 945757 w 6751025"/>
              <a:gd name="connsiteY0" fmla="*/ 716600 h 3560482"/>
              <a:gd name="connsiteX1" fmla="*/ 2803542 w 6751025"/>
              <a:gd name="connsiteY1" fmla="*/ 407683 h 3560482"/>
              <a:gd name="connsiteX2" fmla="*/ 4842308 w 6751025"/>
              <a:gd name="connsiteY2" fmla="*/ 614 h 3560482"/>
              <a:gd name="connsiteX3" fmla="*/ 6659307 w 6751025"/>
              <a:gd name="connsiteY3" fmla="*/ 1281900 h 3560482"/>
              <a:gd name="connsiteX4" fmla="*/ 6176473 w 6751025"/>
              <a:gd name="connsiteY4" fmla="*/ 2826942 h 3560482"/>
              <a:gd name="connsiteX5" fmla="*/ 3568026 w 6751025"/>
              <a:gd name="connsiteY5" fmla="*/ 3057948 h 3560482"/>
              <a:gd name="connsiteX6" fmla="*/ 1530864 w 6751025"/>
              <a:gd name="connsiteY6" fmla="*/ 3559768 h 3560482"/>
              <a:gd name="connsiteX7" fmla="*/ 142 w 6751025"/>
              <a:gd name="connsiteY7" fmla="*/ 2044503 h 3560482"/>
              <a:gd name="connsiteX8" fmla="*/ 945757 w 6751025"/>
              <a:gd name="connsiteY8" fmla="*/ 716600 h 3560482"/>
              <a:gd name="connsiteX0" fmla="*/ 957227 w 6762495"/>
              <a:gd name="connsiteY0" fmla="*/ 716600 h 3395735"/>
              <a:gd name="connsiteX1" fmla="*/ 2815012 w 6762495"/>
              <a:gd name="connsiteY1" fmla="*/ 407683 h 3395735"/>
              <a:gd name="connsiteX2" fmla="*/ 4853778 w 6762495"/>
              <a:gd name="connsiteY2" fmla="*/ 614 h 3395735"/>
              <a:gd name="connsiteX3" fmla="*/ 6670777 w 6762495"/>
              <a:gd name="connsiteY3" fmla="*/ 1281900 h 3395735"/>
              <a:gd name="connsiteX4" fmla="*/ 6187943 w 6762495"/>
              <a:gd name="connsiteY4" fmla="*/ 2826942 h 3395735"/>
              <a:gd name="connsiteX5" fmla="*/ 3579496 w 6762495"/>
              <a:gd name="connsiteY5" fmla="*/ 3057948 h 3395735"/>
              <a:gd name="connsiteX6" fmla="*/ 1563846 w 6762495"/>
              <a:gd name="connsiteY6" fmla="*/ 3395008 h 3395735"/>
              <a:gd name="connsiteX7" fmla="*/ 11612 w 6762495"/>
              <a:gd name="connsiteY7" fmla="*/ 2044503 h 3395735"/>
              <a:gd name="connsiteX8" fmla="*/ 957227 w 6762495"/>
              <a:gd name="connsiteY8" fmla="*/ 716600 h 3395735"/>
              <a:gd name="connsiteX0" fmla="*/ 957227 w 7105762"/>
              <a:gd name="connsiteY0" fmla="*/ 741262 h 3420397"/>
              <a:gd name="connsiteX1" fmla="*/ 2815012 w 7105762"/>
              <a:gd name="connsiteY1" fmla="*/ 432345 h 3420397"/>
              <a:gd name="connsiteX2" fmla="*/ 4853778 w 7105762"/>
              <a:gd name="connsiteY2" fmla="*/ 25276 h 3420397"/>
              <a:gd name="connsiteX3" fmla="*/ 7052382 w 7105762"/>
              <a:gd name="connsiteY3" fmla="*/ 1221997 h 3420397"/>
              <a:gd name="connsiteX4" fmla="*/ 6187943 w 7105762"/>
              <a:gd name="connsiteY4" fmla="*/ 2851604 h 3420397"/>
              <a:gd name="connsiteX5" fmla="*/ 3579496 w 7105762"/>
              <a:gd name="connsiteY5" fmla="*/ 3082610 h 3420397"/>
              <a:gd name="connsiteX6" fmla="*/ 1563846 w 7105762"/>
              <a:gd name="connsiteY6" fmla="*/ 3419670 h 3420397"/>
              <a:gd name="connsiteX7" fmla="*/ 11612 w 7105762"/>
              <a:gd name="connsiteY7" fmla="*/ 2069165 h 3420397"/>
              <a:gd name="connsiteX8" fmla="*/ 957227 w 7105762"/>
              <a:gd name="connsiteY8" fmla="*/ 741262 h 3420397"/>
              <a:gd name="connsiteX0" fmla="*/ 957246 w 7105781"/>
              <a:gd name="connsiteY0" fmla="*/ 747617 h 3426752"/>
              <a:gd name="connsiteX1" fmla="*/ 2822058 w 7105781"/>
              <a:gd name="connsiteY1" fmla="*/ 380576 h 3426752"/>
              <a:gd name="connsiteX2" fmla="*/ 4853797 w 7105781"/>
              <a:gd name="connsiteY2" fmla="*/ 31631 h 3426752"/>
              <a:gd name="connsiteX3" fmla="*/ 7052401 w 7105781"/>
              <a:gd name="connsiteY3" fmla="*/ 1228352 h 3426752"/>
              <a:gd name="connsiteX4" fmla="*/ 6187962 w 7105781"/>
              <a:gd name="connsiteY4" fmla="*/ 2857959 h 3426752"/>
              <a:gd name="connsiteX5" fmla="*/ 3579515 w 7105781"/>
              <a:gd name="connsiteY5" fmla="*/ 3088965 h 3426752"/>
              <a:gd name="connsiteX6" fmla="*/ 1563865 w 7105781"/>
              <a:gd name="connsiteY6" fmla="*/ 3426025 h 3426752"/>
              <a:gd name="connsiteX7" fmla="*/ 11631 w 7105781"/>
              <a:gd name="connsiteY7" fmla="*/ 2075520 h 3426752"/>
              <a:gd name="connsiteX8" fmla="*/ 957246 w 7105781"/>
              <a:gd name="connsiteY8" fmla="*/ 747617 h 3426752"/>
              <a:gd name="connsiteX0" fmla="*/ 858357 w 7112108"/>
              <a:gd name="connsiteY0" fmla="*/ 548084 h 3424859"/>
              <a:gd name="connsiteX1" fmla="*/ 2828385 w 7112108"/>
              <a:gd name="connsiteY1" fmla="*/ 378657 h 3424859"/>
              <a:gd name="connsiteX2" fmla="*/ 4860124 w 7112108"/>
              <a:gd name="connsiteY2" fmla="*/ 29712 h 3424859"/>
              <a:gd name="connsiteX3" fmla="*/ 7058728 w 7112108"/>
              <a:gd name="connsiteY3" fmla="*/ 1226433 h 3424859"/>
              <a:gd name="connsiteX4" fmla="*/ 6194289 w 7112108"/>
              <a:gd name="connsiteY4" fmla="*/ 2856040 h 3424859"/>
              <a:gd name="connsiteX5" fmla="*/ 3585842 w 7112108"/>
              <a:gd name="connsiteY5" fmla="*/ 3087046 h 3424859"/>
              <a:gd name="connsiteX6" fmla="*/ 1570192 w 7112108"/>
              <a:gd name="connsiteY6" fmla="*/ 3424106 h 3424859"/>
              <a:gd name="connsiteX7" fmla="*/ 17958 w 7112108"/>
              <a:gd name="connsiteY7" fmla="*/ 2073601 h 3424859"/>
              <a:gd name="connsiteX8" fmla="*/ 858357 w 7112108"/>
              <a:gd name="connsiteY8" fmla="*/ 548084 h 3424859"/>
              <a:gd name="connsiteX0" fmla="*/ 875705 w 7129456"/>
              <a:gd name="connsiteY0" fmla="*/ 548084 h 3424859"/>
              <a:gd name="connsiteX1" fmla="*/ 2845733 w 7129456"/>
              <a:gd name="connsiteY1" fmla="*/ 378657 h 3424859"/>
              <a:gd name="connsiteX2" fmla="*/ 4877472 w 7129456"/>
              <a:gd name="connsiteY2" fmla="*/ 29712 h 3424859"/>
              <a:gd name="connsiteX3" fmla="*/ 7076076 w 7129456"/>
              <a:gd name="connsiteY3" fmla="*/ 1226433 h 3424859"/>
              <a:gd name="connsiteX4" fmla="*/ 6211637 w 7129456"/>
              <a:gd name="connsiteY4" fmla="*/ 2856040 h 3424859"/>
              <a:gd name="connsiteX5" fmla="*/ 3603190 w 7129456"/>
              <a:gd name="connsiteY5" fmla="*/ 3087046 h 3424859"/>
              <a:gd name="connsiteX6" fmla="*/ 1587540 w 7129456"/>
              <a:gd name="connsiteY6" fmla="*/ 3424106 h 3424859"/>
              <a:gd name="connsiteX7" fmla="*/ 35306 w 7129456"/>
              <a:gd name="connsiteY7" fmla="*/ 2073601 h 3424859"/>
              <a:gd name="connsiteX8" fmla="*/ 875705 w 7129456"/>
              <a:gd name="connsiteY8" fmla="*/ 548084 h 3424859"/>
              <a:gd name="connsiteX0" fmla="*/ 875705 w 7129456"/>
              <a:gd name="connsiteY0" fmla="*/ 522641 h 3399416"/>
              <a:gd name="connsiteX1" fmla="*/ 2845733 w 7129456"/>
              <a:gd name="connsiteY1" fmla="*/ 353214 h 3399416"/>
              <a:gd name="connsiteX2" fmla="*/ 4877472 w 7129456"/>
              <a:gd name="connsiteY2" fmla="*/ 4269 h 3399416"/>
              <a:gd name="connsiteX3" fmla="*/ 7076076 w 7129456"/>
              <a:gd name="connsiteY3" fmla="*/ 1200990 h 3399416"/>
              <a:gd name="connsiteX4" fmla="*/ 6211637 w 7129456"/>
              <a:gd name="connsiteY4" fmla="*/ 2830597 h 3399416"/>
              <a:gd name="connsiteX5" fmla="*/ 3603190 w 7129456"/>
              <a:gd name="connsiteY5" fmla="*/ 3061603 h 3399416"/>
              <a:gd name="connsiteX6" fmla="*/ 1587540 w 7129456"/>
              <a:gd name="connsiteY6" fmla="*/ 3398663 h 3399416"/>
              <a:gd name="connsiteX7" fmla="*/ 35306 w 7129456"/>
              <a:gd name="connsiteY7" fmla="*/ 2048158 h 3399416"/>
              <a:gd name="connsiteX8" fmla="*/ 875705 w 7129456"/>
              <a:gd name="connsiteY8" fmla="*/ 522641 h 3399416"/>
              <a:gd name="connsiteX0" fmla="*/ 884121 w 7137872"/>
              <a:gd name="connsiteY0" fmla="*/ 522641 h 3566789"/>
              <a:gd name="connsiteX1" fmla="*/ 2854149 w 7137872"/>
              <a:gd name="connsiteY1" fmla="*/ 353214 h 3566789"/>
              <a:gd name="connsiteX2" fmla="*/ 4885888 w 7137872"/>
              <a:gd name="connsiteY2" fmla="*/ 4269 h 3566789"/>
              <a:gd name="connsiteX3" fmla="*/ 7084492 w 7137872"/>
              <a:gd name="connsiteY3" fmla="*/ 1200990 h 3566789"/>
              <a:gd name="connsiteX4" fmla="*/ 6220053 w 7137872"/>
              <a:gd name="connsiteY4" fmla="*/ 2830597 h 3566789"/>
              <a:gd name="connsiteX5" fmla="*/ 3611606 w 7137872"/>
              <a:gd name="connsiteY5" fmla="*/ 3061603 h 3566789"/>
              <a:gd name="connsiteX6" fmla="*/ 1728724 w 7137872"/>
              <a:gd name="connsiteY6" fmla="*/ 3566135 h 3566789"/>
              <a:gd name="connsiteX7" fmla="*/ 43722 w 7137872"/>
              <a:gd name="connsiteY7" fmla="*/ 2048158 h 3566789"/>
              <a:gd name="connsiteX8" fmla="*/ 884121 w 7137872"/>
              <a:gd name="connsiteY8" fmla="*/ 522641 h 35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37872" h="3566789">
                <a:moveTo>
                  <a:pt x="884121" y="522641"/>
                </a:moveTo>
                <a:cubicBezTo>
                  <a:pt x="1686914" y="176973"/>
                  <a:pt x="2187188" y="439609"/>
                  <a:pt x="2854149" y="353214"/>
                </a:cubicBezTo>
                <a:cubicBezTo>
                  <a:pt x="3521110" y="266819"/>
                  <a:pt x="4156301" y="-39578"/>
                  <a:pt x="4885888" y="4269"/>
                </a:cubicBezTo>
                <a:cubicBezTo>
                  <a:pt x="5615475" y="48116"/>
                  <a:pt x="6862131" y="729935"/>
                  <a:pt x="7084492" y="1200990"/>
                </a:cubicBezTo>
                <a:cubicBezTo>
                  <a:pt x="7306853" y="1672045"/>
                  <a:pt x="6798867" y="2520495"/>
                  <a:pt x="6220053" y="2830597"/>
                </a:cubicBezTo>
                <a:cubicBezTo>
                  <a:pt x="5641239" y="3140699"/>
                  <a:pt x="4360161" y="2939013"/>
                  <a:pt x="3611606" y="3061603"/>
                </a:cubicBezTo>
                <a:cubicBezTo>
                  <a:pt x="2863051" y="3184193"/>
                  <a:pt x="2428160" y="3535655"/>
                  <a:pt x="1728724" y="3566135"/>
                </a:cubicBezTo>
                <a:cubicBezTo>
                  <a:pt x="1029288" y="3596615"/>
                  <a:pt x="184489" y="2555407"/>
                  <a:pt x="43722" y="2048158"/>
                </a:cubicBezTo>
                <a:cubicBezTo>
                  <a:pt x="-97045" y="1540909"/>
                  <a:pt x="81328" y="868309"/>
                  <a:pt x="884121" y="522641"/>
                </a:cubicBezTo>
                <a:close/>
              </a:path>
            </a:pathLst>
          </a:custGeom>
          <a:solidFill>
            <a:srgbClr val="FFFFFF">
              <a:alpha val="27059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0620" y="2708920"/>
            <a:ext cx="8791128" cy="3430734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  <a:latin typeface="Century Gothic" panose="020B0502020202020204" pitchFamily="34" charset="0"/>
                <a:cs typeface="Arial" pitchFamily="34" charset="0"/>
              </a:rPr>
              <a:t>Конкурс </a:t>
            </a:r>
          </a:p>
          <a:p>
            <a:pPr algn="ctr"/>
            <a:r>
              <a:rPr lang="ru-RU" sz="3600" dirty="0" err="1">
                <a:solidFill>
                  <a:schemeClr val="accent1"/>
                </a:solidFill>
                <a:latin typeface="Century Gothic" panose="020B0502020202020204" pitchFamily="34" charset="0"/>
                <a:cs typeface="Arial" pitchFamily="34" charset="0"/>
              </a:rPr>
              <a:t>этнопедагогических</a:t>
            </a:r>
            <a:r>
              <a:rPr lang="ru-RU" sz="3600" dirty="0">
                <a:solidFill>
                  <a:schemeClr val="accent1"/>
                </a:solidFill>
                <a:latin typeface="Century Gothic" panose="020B0502020202020204" pitchFamily="34" charset="0"/>
                <a:cs typeface="Arial" pitchFamily="34" charset="0"/>
              </a:rPr>
              <a:t> кейсов  </a:t>
            </a:r>
          </a:p>
          <a:p>
            <a:pPr algn="ctr"/>
            <a:r>
              <a:rPr lang="ru-RU" sz="3600" b="1" dirty="0">
                <a:solidFill>
                  <a:schemeClr val="accent1"/>
                </a:solidFill>
                <a:latin typeface="Century Gothic" panose="020B0502020202020204" pitchFamily="34" charset="0"/>
                <a:cs typeface="Arial" pitchFamily="34" charset="0"/>
              </a:rPr>
              <a:t> «</a:t>
            </a:r>
            <a:r>
              <a:rPr lang="ru-RU" sz="3600" b="1" cap="all" dirty="0">
                <a:solidFill>
                  <a:schemeClr val="accent1"/>
                </a:solidFill>
                <a:latin typeface="Century Gothic" panose="020B0502020202020204" pitchFamily="34" charset="0"/>
                <a:cs typeface="Arial" pitchFamily="34" charset="0"/>
              </a:rPr>
              <a:t>Диалог культур</a:t>
            </a:r>
            <a:r>
              <a:rPr lang="ru-RU" sz="3600" b="1" dirty="0">
                <a:solidFill>
                  <a:schemeClr val="accent1"/>
                </a:solidFill>
                <a:latin typeface="Century Gothic" panose="020B0502020202020204" pitchFamily="34" charset="0"/>
                <a:cs typeface="Arial" pitchFamily="34" charset="0"/>
              </a:rPr>
              <a:t>»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7CBACCB-CA42-4315-99D8-50E0367775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35"/>
          <a:stretch/>
        </p:blipFill>
        <p:spPr>
          <a:xfrm>
            <a:off x="0" y="0"/>
            <a:ext cx="9408368" cy="13662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CBAEC2-3841-4594-B676-95D490135777}"/>
              </a:ext>
            </a:extLst>
          </p:cNvPr>
          <p:cNvSpPr txBox="1"/>
          <p:nvPr/>
        </p:nvSpPr>
        <p:spPr>
          <a:xfrm>
            <a:off x="11113" y="5203076"/>
            <a:ext cx="3220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DC2E43"/>
                </a:solidFill>
                <a:latin typeface="Gabriola" panose="04040605051002020D02" pitchFamily="82" charset="0"/>
                <a:ea typeface="+mj-ea"/>
                <a:cs typeface="+mj-cs"/>
              </a:rPr>
              <a:t>Для студентов организаций </a:t>
            </a:r>
          </a:p>
          <a:p>
            <a:r>
              <a:rPr lang="ru-RU" sz="3200" dirty="0">
                <a:solidFill>
                  <a:srgbClr val="DC2E43"/>
                </a:solidFill>
                <a:latin typeface="Gabriola" panose="04040605051002020D02" pitchFamily="82" charset="0"/>
                <a:ea typeface="+mj-ea"/>
                <a:cs typeface="+mj-cs"/>
              </a:rPr>
              <a:t>высшего образования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91544" y="116632"/>
            <a:ext cx="795194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Технологическая карта программы мероприятия</a:t>
            </a:r>
          </a:p>
          <a:p>
            <a:pPr algn="ctr"/>
            <a:endParaRPr lang="ru-RU" sz="1600" b="1" dirty="0">
              <a:latin typeface="Century Gothic" panose="020B0502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ФИО______________________________________________________________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Century Gothic" panose="020B0502020202020204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latin typeface="Century Gothic" panose="020B0502020202020204" pitchFamily="34" charset="0"/>
                <a:ea typeface="Times New Roman" pitchFamily="18" charset="0"/>
                <a:cs typeface="Times New Roman" pitchFamily="18" charset="0"/>
              </a:rPr>
              <a:t>Место учебы (образовательная организация_________________________________________</a:t>
            </a:r>
            <a:endParaRPr lang="ru-RU" altLang="ru-RU" sz="1400" b="1" dirty="0">
              <a:latin typeface="Century Gothic" panose="020B0502020202020204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1504" y="2714620"/>
            <a:ext cx="8928992" cy="360998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 8">
            <a:extLst>
              <a:ext uri="{FF2B5EF4-FFF2-40B4-BE49-F238E27FC236}">
                <a16:creationId xmlns:a16="http://schemas.microsoft.com/office/drawing/2014/main" id="{96E85716-242F-46DA-918E-7CA89B04B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951301"/>
              </p:ext>
            </p:extLst>
          </p:nvPr>
        </p:nvGraphicFramePr>
        <p:xfrm>
          <a:off x="983432" y="1659883"/>
          <a:ext cx="10369152" cy="519811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73829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1382554">
                  <a:extLst>
                    <a:ext uri="{9D8B030D-6E8A-4147-A177-3AD203B41FA5}">
                      <a16:colId xmlns:a16="http://schemas.microsoft.com/office/drawing/2014/main" val="115202853"/>
                    </a:ext>
                  </a:extLst>
                </a:gridCol>
                <a:gridCol w="3456386">
                  <a:extLst>
                    <a:ext uri="{9D8B030D-6E8A-4147-A177-3AD203B41FA5}">
                      <a16:colId xmlns:a16="http://schemas.microsoft.com/office/drawing/2014/main" val="1873018926"/>
                    </a:ext>
                  </a:extLst>
                </a:gridCol>
                <a:gridCol w="3456383">
                  <a:extLst>
                    <a:ext uri="{9D8B030D-6E8A-4147-A177-3AD203B41FA5}">
                      <a16:colId xmlns:a16="http://schemas.microsoft.com/office/drawing/2014/main" val="296580689"/>
                    </a:ext>
                  </a:extLst>
                </a:gridCol>
              </a:tblGrid>
              <a:tr h="4394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</a:p>
                    <a:p>
                      <a:pPr algn="ctr" rtl="0"/>
                      <a:endParaRPr lang="ru-RU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Формулируется самостоятельно</a:t>
                      </a:r>
                    </a:p>
                    <a:p>
                      <a:pPr algn="ctr" rtl="0"/>
                      <a:endParaRPr lang="ru-RU" sz="1100" b="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311291">
                <a:tc>
                  <a:txBody>
                    <a:bodyPr/>
                    <a:lstStyle/>
                    <a:p>
                      <a:pPr algn="ctr" rtl="0"/>
                      <a:r>
                        <a:rPr lang="ru-RU" sz="11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Возрастная категория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Выберите из предложенного в презентации</a:t>
                      </a:r>
                    </a:p>
                    <a:p>
                      <a:pPr algn="ctr" rtl="0"/>
                      <a:endParaRPr lang="ru-RU" sz="11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495943"/>
                  </a:ext>
                </a:extLst>
              </a:tr>
              <a:tr h="311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Тип организации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Выберите из предложенного в презентации</a:t>
                      </a:r>
                    </a:p>
                    <a:p>
                      <a:pPr algn="ctr" rtl="0"/>
                      <a:endParaRPr lang="ru-RU" sz="11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567648">
                <a:tc>
                  <a:txBody>
                    <a:bodyPr/>
                    <a:lstStyle/>
                    <a:p>
                      <a:pPr algn="ctr" rtl="0"/>
                      <a:r>
                        <a:rPr lang="ru-RU" sz="11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Целевое назначение программы мероприятия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Выберите из предложенного в презентации</a:t>
                      </a:r>
                    </a:p>
                    <a:p>
                      <a:pPr algn="ctr" rtl="0"/>
                      <a:endParaRPr lang="ru-RU" sz="11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2054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Форма проведения</a:t>
                      </a:r>
                    </a:p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Выберите из предложенного в презентации</a:t>
                      </a:r>
                    </a:p>
                    <a:p>
                      <a:pPr algn="ctr" rtl="0"/>
                      <a:endParaRPr lang="ru-RU" sz="11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205416">
                <a:tc>
                  <a:txBody>
                    <a:bodyPr/>
                    <a:lstStyle/>
                    <a:p>
                      <a:pPr algn="ctr" rtl="0"/>
                      <a:r>
                        <a:rPr lang="ru-RU" sz="1100" b="1" noProof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Этнопедагогические</a:t>
                      </a:r>
                      <a:r>
                        <a:rPr lang="ru-RU" sz="11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средства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Выберите из предложенного в презентации</a:t>
                      </a:r>
                    </a:p>
                    <a:p>
                      <a:pPr algn="ctr" rtl="0"/>
                      <a:endParaRPr lang="ru-RU" sz="11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81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Ожидаемые результаты</a:t>
                      </a:r>
                    </a:p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Формулируется самостоятельно</a:t>
                      </a:r>
                    </a:p>
                    <a:p>
                      <a:pPr algn="ctr" rtl="0"/>
                      <a:endParaRPr lang="ru-RU" sz="11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214356"/>
                  </a:ext>
                </a:extLst>
              </a:tr>
              <a:tr h="38453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Сценарий (этапы проведения программы мероприятия, содержание)</a:t>
                      </a:r>
                    </a:p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/>
                      <a:endParaRPr lang="ru-RU" sz="15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963461"/>
                  </a:ext>
                </a:extLst>
              </a:tr>
              <a:tr h="307120">
                <a:tc rowSpan="2" gridSpan="2">
                  <a:txBody>
                    <a:bodyPr/>
                    <a:lstStyle/>
                    <a:p>
                      <a:pPr algn="ctr" rtl="0"/>
                      <a:r>
                        <a:rPr lang="ru-RU" sz="1100" b="0" noProof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Этапы проведения мероприятия</a:t>
                      </a:r>
                    </a:p>
                    <a:p>
                      <a:pPr algn="ctr" rtl="0"/>
                      <a:endParaRPr lang="ru-RU" sz="1100" b="0" noProof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rtl="0"/>
                      <a:endParaRPr lang="ru-RU" sz="11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1100" noProof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Содержание </a:t>
                      </a:r>
                    </a:p>
                    <a:p>
                      <a:pPr algn="ctr" rtl="0"/>
                      <a:endParaRPr lang="ru-RU" sz="1100" noProof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41610"/>
                  </a:ext>
                </a:extLst>
              </a:tr>
              <a:tr h="155645">
                <a:tc gridSpan="2" vMerge="1">
                  <a:txBody>
                    <a:bodyPr/>
                    <a:lstStyle/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100" b="0" noProof="0" dirty="0">
                          <a:solidFill>
                            <a:schemeClr val="tx1"/>
                          </a:solidFill>
                        </a:rPr>
                        <a:t>Осуществляемая деятельность педагога (воспитателя и др.)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100" b="0" noProof="0" dirty="0">
                          <a:solidFill>
                            <a:schemeClr val="tx1"/>
                          </a:solidFill>
                        </a:rPr>
                        <a:t>Осуществляемая деятельность  воспитанника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90446"/>
                  </a:ext>
                </a:extLst>
              </a:tr>
              <a:tr h="155645"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1100" b="0" noProof="0" dirty="0">
                          <a:solidFill>
                            <a:schemeClr val="tx1"/>
                          </a:solidFill>
                        </a:rPr>
                        <a:t>Организационный этап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018568"/>
                  </a:ext>
                </a:extLst>
              </a:tr>
              <a:tr h="155645"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1100" b="0" noProof="0" dirty="0">
                          <a:solidFill>
                            <a:schemeClr val="tx1"/>
                          </a:solidFill>
                        </a:rPr>
                        <a:t>Основной этап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93876"/>
                  </a:ext>
                </a:extLst>
              </a:tr>
              <a:tr h="155645"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1100" b="0" noProof="0" dirty="0">
                          <a:solidFill>
                            <a:schemeClr val="tx1"/>
                          </a:solidFill>
                        </a:rPr>
                        <a:t>Заключительный этап (рефлексия)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ru-RU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34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730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obl1.ru/files/logo_ogu.jpg">
            <a:extLst>
              <a:ext uri="{FF2B5EF4-FFF2-40B4-BE49-F238E27FC236}">
                <a16:creationId xmlns:a16="http://schemas.microsoft.com/office/drawing/2014/main" id="{C0679A4E-7667-4E80-850B-C8BBD14A8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1488204"/>
            <a:ext cx="5026026" cy="5025081"/>
          </a:xfrm>
          <a:prstGeom prst="rect">
            <a:avLst/>
          </a:prstGeom>
          <a:noFill/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4A56A0-3E7A-495D-A5A0-3584F1C218DA}"/>
              </a:ext>
            </a:extLst>
          </p:cNvPr>
          <p:cNvSpPr/>
          <p:nvPr/>
        </p:nvSpPr>
        <p:spPr>
          <a:xfrm>
            <a:off x="6096000" y="2154759"/>
            <a:ext cx="5391623" cy="3691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>
                <a:solidFill>
                  <a:schemeClr val="accent1"/>
                </a:solidFill>
                <a:latin typeface="Century Gothic" panose="020B0502020202020204" pitchFamily="34" charset="0"/>
              </a:rPr>
              <a:t>Желаем </a:t>
            </a:r>
          </a:p>
          <a:p>
            <a:pPr algn="ctr">
              <a:lnSpc>
                <a:spcPct val="150000"/>
              </a:lnSpc>
            </a:pPr>
            <a:r>
              <a:rPr lang="ru-RU" sz="3200" dirty="0">
                <a:solidFill>
                  <a:schemeClr val="accent1"/>
                </a:solidFill>
                <a:latin typeface="Century Gothic" panose="020B0502020202020204" pitchFamily="34" charset="0"/>
              </a:rPr>
              <a:t>плодотворной работы и </a:t>
            </a:r>
            <a:r>
              <a:rPr lang="ru-RU" sz="2800" dirty="0">
                <a:solidFill>
                  <a:schemeClr val="accent1"/>
                </a:solidFill>
                <a:latin typeface="Century Gothic" panose="020B0502020202020204" pitchFamily="34" charset="0"/>
              </a:rPr>
              <a:t>уверенной</a:t>
            </a:r>
            <a:r>
              <a:rPr lang="ru-RU" sz="3200" dirty="0">
                <a:solidFill>
                  <a:schemeClr val="accent1"/>
                </a:solidFill>
                <a:latin typeface="Century Gothic" panose="020B0502020202020204" pitchFamily="34" charset="0"/>
              </a:rPr>
              <a:t> победы</a:t>
            </a:r>
          </a:p>
          <a:p>
            <a:pPr algn="ctr">
              <a:lnSpc>
                <a:spcPct val="150000"/>
              </a:lnSpc>
            </a:pPr>
            <a:r>
              <a:rPr lang="ru-RU" sz="3200" dirty="0">
                <a:solidFill>
                  <a:schemeClr val="accent1"/>
                </a:solidFill>
                <a:latin typeface="Century Gothic" panose="020B0502020202020204" pitchFamily="34" charset="0"/>
              </a:rPr>
              <a:t> всем участникам Олимпиады!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797168EC-F962-466A-A12E-C8C17A219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752502" cy="101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5247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5436" y="836712"/>
            <a:ext cx="3981128" cy="796086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latin typeface="Century Gothic" panose="020B0502020202020204" pitchFamily="34" charset="0"/>
              </a:rPr>
              <a:t>КОНКУРС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97478" y="2204864"/>
            <a:ext cx="9397044" cy="4176464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latin typeface="Gabriola" panose="04040605051002020D02" pitchFamily="82" charset="0"/>
              </a:rPr>
              <a:t>Конкурс </a:t>
            </a:r>
            <a:r>
              <a:rPr lang="ru-RU" sz="2400" dirty="0" err="1">
                <a:latin typeface="Gabriola" panose="04040605051002020D02" pitchFamily="82" charset="0"/>
              </a:rPr>
              <a:t>этнопедагогических</a:t>
            </a:r>
            <a:r>
              <a:rPr lang="ru-RU" sz="2400" dirty="0">
                <a:latin typeface="Gabriola" panose="04040605051002020D02" pitchFamily="82" charset="0"/>
              </a:rPr>
              <a:t> кейсов «Диалог культур» ориентирован на выявление способности и готовности к взаимодействию в различных этнических группах, решению проблем межнационального общения и предполагает решение кейс-задачи. 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ct val="97000"/>
              <a:buFont typeface="Courier New" panose="02070309020205020404" pitchFamily="49" charset="0"/>
              <a:buChar char="o"/>
            </a:pPr>
            <a:r>
              <a:rPr lang="ru-RU" sz="2400" dirty="0">
                <a:latin typeface="Gabriola" panose="04040605051002020D02" pitchFamily="82" charset="0"/>
              </a:rPr>
              <a:t>Максимальное количество баллов за конкурс – 45. Время выполнения – 45 минут.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1834" y="188640"/>
            <a:ext cx="2988332" cy="1143000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Century Gothic" panose="020B0502020202020204" pitchFamily="34" charset="0"/>
              </a:rPr>
              <a:t>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9496" y="1844824"/>
            <a:ext cx="9865096" cy="461011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None/>
            </a:pPr>
            <a:r>
              <a:rPr lang="ru-RU" sz="2800" dirty="0">
                <a:latin typeface="Gabriola" panose="04040605051002020D02" pitchFamily="82" charset="0"/>
              </a:rPr>
              <a:t>Разработайте проект мероприятия </a:t>
            </a:r>
            <a:r>
              <a:rPr lang="ru-RU" sz="2800" dirty="0" err="1">
                <a:latin typeface="Gabriola" panose="04040605051002020D02" pitchFamily="82" charset="0"/>
              </a:rPr>
              <a:t>этнопедагогической</a:t>
            </a:r>
            <a:r>
              <a:rPr lang="ru-RU" sz="2800" dirty="0">
                <a:latin typeface="Gabriola" panose="04040605051002020D02" pitchFamily="82" charset="0"/>
              </a:rPr>
              <a:t> направленности.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None/>
            </a:pPr>
            <a:r>
              <a:rPr lang="ru-RU" sz="2800" dirty="0">
                <a:latin typeface="Gabriola" panose="04040605051002020D02" pitchFamily="82" charset="0"/>
              </a:rPr>
              <a:t>Проект мероприятия </a:t>
            </a:r>
            <a:r>
              <a:rPr lang="ru-RU" sz="2800" dirty="0" err="1">
                <a:latin typeface="Gabriola" panose="04040605051002020D02" pitchFamily="82" charset="0"/>
              </a:rPr>
              <a:t>этнопедагогической</a:t>
            </a:r>
            <a:r>
              <a:rPr lang="ru-RU" sz="2800" dirty="0">
                <a:latin typeface="Gabriola" panose="04040605051002020D02" pitchFamily="82" charset="0"/>
              </a:rPr>
              <a:t> направленности представляет собой методический продукт для использования в профессиональной педагогической деятельности</a:t>
            </a:r>
          </a:p>
          <a:p>
            <a:pPr marL="0" indent="43200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Font typeface="Courier New" panose="02070309020205020404" pitchFamily="49" charset="0"/>
              <a:buChar char="o"/>
            </a:pPr>
            <a:r>
              <a:rPr lang="ru-RU" sz="2800" dirty="0">
                <a:latin typeface="Gabriola" panose="04040605051002020D02" pitchFamily="82" charset="0"/>
              </a:rPr>
              <a:t>с учетом специфики образовательной организации</a:t>
            </a:r>
          </a:p>
          <a:p>
            <a:pPr marL="0" indent="43200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Font typeface="Courier New" panose="02070309020205020404" pitchFamily="49" charset="0"/>
              <a:buChar char="o"/>
            </a:pPr>
            <a:r>
              <a:rPr lang="ru-RU" sz="2800" dirty="0">
                <a:latin typeface="Gabriola" panose="04040605051002020D02" pitchFamily="82" charset="0"/>
              </a:rPr>
              <a:t>с конкретной возрастной категорией обучающихся</a:t>
            </a:r>
          </a:p>
          <a:p>
            <a:pPr marL="0" indent="43200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Font typeface="Courier New" panose="02070309020205020404" pitchFamily="49" charset="0"/>
              <a:buChar char="o"/>
            </a:pPr>
            <a:r>
              <a:rPr lang="ru-RU" sz="2800" dirty="0">
                <a:latin typeface="Gabriola" panose="04040605051002020D02" pitchFamily="82" charset="0"/>
              </a:rPr>
              <a:t>с определенной образовательной целью</a:t>
            </a:r>
          </a:p>
          <a:p>
            <a:pPr marL="0" indent="43200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Font typeface="Courier New" panose="02070309020205020404" pitchFamily="49" charset="0"/>
              <a:buChar char="o"/>
            </a:pPr>
            <a:r>
              <a:rPr lang="ru-RU" sz="2800" dirty="0">
                <a:latin typeface="Gabriola" panose="04040605051002020D02" pitchFamily="82" charset="0"/>
              </a:rPr>
              <a:t>в условиях разнообразия форм образовательной деятельности </a:t>
            </a:r>
          </a:p>
          <a:p>
            <a:pPr marL="0" indent="43200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Font typeface="Courier New" panose="02070309020205020404" pitchFamily="49" charset="0"/>
              <a:buChar char="o"/>
            </a:pPr>
            <a:r>
              <a:rPr lang="ru-RU" sz="2800" dirty="0">
                <a:latin typeface="Gabriola" panose="04040605051002020D02" pitchFamily="82" charset="0"/>
              </a:rPr>
              <a:t>с применением поливариантного </a:t>
            </a:r>
            <a:r>
              <a:rPr lang="ru-RU" sz="2800" dirty="0" err="1">
                <a:latin typeface="Gabriola" panose="04040605051002020D02" pitchFamily="82" charset="0"/>
              </a:rPr>
              <a:t>этнопедагогического</a:t>
            </a:r>
            <a:r>
              <a:rPr lang="ru-RU" sz="2800" dirty="0">
                <a:latin typeface="Gabriola" panose="04040605051002020D02" pitchFamily="82" charset="0"/>
              </a:rPr>
              <a:t> материала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0785" y="188640"/>
            <a:ext cx="3870430" cy="1143000"/>
          </a:xfrm>
        </p:spPr>
        <p:txBody>
          <a:bodyPr>
            <a:noAutofit/>
          </a:bodyPr>
          <a:lstStyle/>
          <a:p>
            <a:r>
              <a:rPr lang="ru-RU" sz="4800" dirty="0">
                <a:latin typeface="Century Gothic" panose="020B0502020202020204" pitchFamily="34" charset="0"/>
              </a:rPr>
              <a:t>Инструкция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5480" y="1772816"/>
            <a:ext cx="9865096" cy="4610112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Font typeface="+mj-lt"/>
              <a:buAutoNum type="arabicPeriod"/>
            </a:pPr>
            <a:r>
              <a:rPr lang="ru-RU" sz="2800" dirty="0">
                <a:latin typeface="Gabriola" panose="04040605051002020D02" pitchFamily="82" charset="0"/>
              </a:rPr>
              <a:t>Для разработки каркаса мероприятия </a:t>
            </a:r>
            <a:r>
              <a:rPr lang="ru-RU" sz="2800" dirty="0" err="1">
                <a:latin typeface="Gabriola" panose="04040605051002020D02" pitchFamily="82" charset="0"/>
              </a:rPr>
              <a:t>этнопедагогической</a:t>
            </a:r>
            <a:r>
              <a:rPr lang="ru-RU" sz="2800" dirty="0">
                <a:latin typeface="Gabriola" panose="04040605051002020D02" pitchFamily="82" charset="0"/>
              </a:rPr>
              <a:t> направленности используйте предложенные структурные модули. В каждом структурном модуле выбирайте один из предложенных вариантов.</a:t>
            </a:r>
          </a:p>
          <a:p>
            <a:pPr marL="514350" indent="-51435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Font typeface="+mj-lt"/>
              <a:buAutoNum type="arabicPeriod"/>
            </a:pPr>
            <a:r>
              <a:rPr lang="ru-RU" sz="2800" dirty="0">
                <a:latin typeface="Gabriola" panose="04040605051002020D02" pitchFamily="82" charset="0"/>
              </a:rPr>
              <a:t>Смоделируйте содержательное наполнение модулей с учетом </a:t>
            </a:r>
            <a:r>
              <a:rPr lang="ru-RU" sz="2800" dirty="0" err="1">
                <a:latin typeface="Gabriola" panose="04040605051002020D02" pitchFamily="82" charset="0"/>
              </a:rPr>
              <a:t>этнопедагогических</a:t>
            </a:r>
            <a:r>
              <a:rPr lang="ru-RU" sz="2800" dirty="0">
                <a:latin typeface="Gabriola" panose="04040605051002020D02" pitchFamily="82" charset="0"/>
              </a:rPr>
              <a:t> знаний и технологий </a:t>
            </a:r>
            <a:r>
              <a:rPr lang="ru-RU" sz="2800" dirty="0" err="1">
                <a:latin typeface="Gabriola" panose="04040605051002020D02" pitchFamily="82" charset="0"/>
              </a:rPr>
              <a:t>этнопедагогической</a:t>
            </a:r>
            <a:r>
              <a:rPr lang="ru-RU" sz="2800" dirty="0">
                <a:latin typeface="Gabriola" panose="04040605051002020D02" pitchFamily="82" charset="0"/>
              </a:rPr>
              <a:t> деятельности. </a:t>
            </a:r>
          </a:p>
          <a:p>
            <a:pPr marL="514350" indent="-51435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Font typeface="+mj-lt"/>
              <a:buAutoNum type="arabicPeriod"/>
            </a:pPr>
            <a:r>
              <a:rPr lang="ru-RU" sz="2800" dirty="0">
                <a:latin typeface="Gabriola" panose="04040605051002020D02" pitchFamily="82" charset="0"/>
              </a:rPr>
              <a:t>Информацию занесите в технологическую карту (смотри приложение к презентации). </a:t>
            </a:r>
          </a:p>
          <a:p>
            <a:pPr marL="514350" indent="-514350" algn="just">
              <a:lnSpc>
                <a:spcPct val="160000"/>
              </a:lnSpc>
              <a:spcBef>
                <a:spcPts val="0"/>
              </a:spcBef>
              <a:buClr>
                <a:schemeClr val="tx2"/>
              </a:buClr>
              <a:buSzPct val="97000"/>
              <a:buFont typeface="+mj-lt"/>
              <a:buAutoNum type="arabicPeriod"/>
            </a:pPr>
            <a:r>
              <a:rPr lang="ru-RU" sz="2800" dirty="0">
                <a:latin typeface="Gabriola" panose="04040605051002020D02" pitchFamily="82" charset="0"/>
              </a:rPr>
              <a:t>Результат – графический проект мероприятия </a:t>
            </a:r>
            <a:r>
              <a:rPr lang="ru-RU" sz="2800" dirty="0" err="1">
                <a:latin typeface="Gabriola" panose="04040605051002020D02" pitchFamily="82" charset="0"/>
              </a:rPr>
              <a:t>этнопедагогической</a:t>
            </a:r>
            <a:r>
              <a:rPr lang="ru-RU" sz="2800" dirty="0">
                <a:latin typeface="Gabriola" panose="04040605051002020D02" pitchFamily="82" charset="0"/>
              </a:rPr>
              <a:t> направленности вышлите на </a:t>
            </a:r>
            <a:r>
              <a:rPr lang="ru-RU" sz="2800" dirty="0" err="1">
                <a:latin typeface="Gabriola" panose="04040605051002020D02" pitchFamily="82" charset="0"/>
              </a:rPr>
              <a:t>эл.почту</a:t>
            </a:r>
            <a:r>
              <a:rPr lang="ru-RU" sz="2800" dirty="0">
                <a:latin typeface="Gabriola" panose="04040605051002020D02" pitchFamily="82" charset="0"/>
              </a:rPr>
              <a:t>: kafedra67@mail.ru </a:t>
            </a:r>
          </a:p>
        </p:txBody>
      </p:sp>
    </p:spTree>
    <p:extLst>
      <p:ext uri="{BB962C8B-B14F-4D97-AF65-F5344CB8AC3E}">
        <p14:creationId xmlns:p14="http://schemas.microsoft.com/office/powerpoint/2010/main" val="124525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Заголовок 1">
            <a:extLst>
              <a:ext uri="{FF2B5EF4-FFF2-40B4-BE49-F238E27FC236}">
                <a16:creationId xmlns:a16="http://schemas.microsoft.com/office/drawing/2014/main" id="{BB7EE3EF-2422-4803-B45C-ED00798939CA}"/>
              </a:ext>
            </a:extLst>
          </p:cNvPr>
          <p:cNvSpPr txBox="1">
            <a:spLocks/>
          </p:cNvSpPr>
          <p:nvPr/>
        </p:nvSpPr>
        <p:spPr>
          <a:xfrm>
            <a:off x="335360" y="156369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>
                <a:latin typeface="Century Gothic" panose="020B0502020202020204" pitchFamily="34" charset="0"/>
              </a:rPr>
              <a:t>СТРУКТУРНЫЕ МОДУЛИ</a:t>
            </a:r>
          </a:p>
        </p:txBody>
      </p:sp>
      <p:sp>
        <p:nvSpPr>
          <p:cNvPr id="79" name="Содержимое 2">
            <a:extLst>
              <a:ext uri="{FF2B5EF4-FFF2-40B4-BE49-F238E27FC236}">
                <a16:creationId xmlns:a16="http://schemas.microsoft.com/office/drawing/2014/main" id="{92740FA2-C775-48BE-8C1F-B5B558662B61}"/>
              </a:ext>
            </a:extLst>
          </p:cNvPr>
          <p:cNvSpPr txBox="1">
            <a:spLocks/>
          </p:cNvSpPr>
          <p:nvPr/>
        </p:nvSpPr>
        <p:spPr>
          <a:xfrm>
            <a:off x="3035660" y="1398174"/>
            <a:ext cx="6120680" cy="79540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ru-RU" sz="3200" b="1" dirty="0">
                <a:latin typeface="Century Gothic" panose="020B0502020202020204" pitchFamily="34" charset="0"/>
              </a:rPr>
              <a:t>Тип организации</a:t>
            </a:r>
          </a:p>
          <a:p>
            <a:pPr algn="ctr">
              <a:buFont typeface="Wingdings 2"/>
              <a:buNone/>
            </a:pPr>
            <a:endParaRPr lang="ru-RU" sz="3600" b="1" dirty="0">
              <a:latin typeface="Century Gothic" panose="020B0502020202020204" pitchFamily="34" charset="0"/>
            </a:endParaRPr>
          </a:p>
          <a:p>
            <a:pPr>
              <a:buFont typeface="Wingdings 2"/>
              <a:buNone/>
            </a:pPr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81" name="Прямоугольник: скругленные углы 80">
            <a:extLst>
              <a:ext uri="{FF2B5EF4-FFF2-40B4-BE49-F238E27FC236}">
                <a16:creationId xmlns:a16="http://schemas.microsoft.com/office/drawing/2014/main" id="{BC1A863D-262B-4FFA-AF1D-6B1F57DB741E}"/>
              </a:ext>
            </a:extLst>
          </p:cNvPr>
          <p:cNvSpPr/>
          <p:nvPr/>
        </p:nvSpPr>
        <p:spPr>
          <a:xfrm>
            <a:off x="6104359" y="5425124"/>
            <a:ext cx="3448025" cy="1271320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организации сферы социального обслуживания населения</a:t>
            </a:r>
          </a:p>
        </p:txBody>
      </p:sp>
      <p:sp>
        <p:nvSpPr>
          <p:cNvPr id="83" name="Прямоугольник: скругленные углы 82">
            <a:extLst>
              <a:ext uri="{FF2B5EF4-FFF2-40B4-BE49-F238E27FC236}">
                <a16:creationId xmlns:a16="http://schemas.microsoft.com/office/drawing/2014/main" id="{95A3254A-9097-4D58-BB64-687271A1DEAA}"/>
              </a:ext>
            </a:extLst>
          </p:cNvPr>
          <p:cNvSpPr/>
          <p:nvPr/>
        </p:nvSpPr>
        <p:spPr>
          <a:xfrm>
            <a:off x="407368" y="2257933"/>
            <a:ext cx="3816424" cy="1271320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организация дополнительного образования</a:t>
            </a:r>
          </a:p>
        </p:txBody>
      </p:sp>
      <p:sp>
        <p:nvSpPr>
          <p:cNvPr id="84" name="Прямоугольник: скругленные углы 83">
            <a:extLst>
              <a:ext uri="{FF2B5EF4-FFF2-40B4-BE49-F238E27FC236}">
                <a16:creationId xmlns:a16="http://schemas.microsoft.com/office/drawing/2014/main" id="{8A9E85E1-EE79-4EB2-9295-64FD8BA3B144}"/>
              </a:ext>
            </a:extLst>
          </p:cNvPr>
          <p:cNvSpPr/>
          <p:nvPr/>
        </p:nvSpPr>
        <p:spPr>
          <a:xfrm>
            <a:off x="2733800" y="3852157"/>
            <a:ext cx="3362200" cy="1271320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общеобразовательная организация</a:t>
            </a:r>
          </a:p>
        </p:txBody>
      </p:sp>
      <p:sp>
        <p:nvSpPr>
          <p:cNvPr id="85" name="Прямоугольник: скругленные углы 84">
            <a:extLst>
              <a:ext uri="{FF2B5EF4-FFF2-40B4-BE49-F238E27FC236}">
                <a16:creationId xmlns:a16="http://schemas.microsoft.com/office/drawing/2014/main" id="{0D127E6D-5751-48EF-B02A-593A251E8D68}"/>
              </a:ext>
            </a:extLst>
          </p:cNvPr>
          <p:cNvSpPr/>
          <p:nvPr/>
        </p:nvSpPr>
        <p:spPr>
          <a:xfrm>
            <a:off x="8040216" y="3852157"/>
            <a:ext cx="3738264" cy="1271320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дошкольная образовательная организация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56369"/>
            <a:ext cx="10972800" cy="1143000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Century Gothic" panose="020B0502020202020204" pitchFamily="34" charset="0"/>
              </a:rPr>
              <a:t>СТРУКТУРНЫЕ МОДУЛИ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84720" y="1574885"/>
            <a:ext cx="6120680" cy="6411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>
                <a:latin typeface="Century Gothic" panose="020B0502020202020204" pitchFamily="34" charset="0"/>
              </a:rPr>
              <a:t>Возрастная</a:t>
            </a:r>
            <a:r>
              <a:rPr lang="ru-RU" sz="3600" b="1" dirty="0"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latin typeface="Century Gothic" panose="020B0502020202020204" pitchFamily="34" charset="0"/>
              </a:rPr>
              <a:t>категория</a:t>
            </a:r>
            <a:endParaRPr lang="ru-RU" sz="3600" b="1" dirty="0">
              <a:latin typeface="Century Gothic" panose="020B0502020202020204" pitchFamily="34" charset="0"/>
            </a:endParaRPr>
          </a:p>
          <a:p>
            <a:pPr algn="ctr">
              <a:buNone/>
            </a:pPr>
            <a:endParaRPr lang="ru-RU" sz="3600" b="1" dirty="0">
              <a:latin typeface="Century Gothic" panose="020B0502020202020204" pitchFamily="34" charset="0"/>
            </a:endParaRPr>
          </a:p>
          <a:p>
            <a:pPr>
              <a:buNone/>
            </a:pPr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ABC8EA-B1B8-4501-8EC4-7298DECE1C96}"/>
              </a:ext>
            </a:extLst>
          </p:cNvPr>
          <p:cNvSpPr txBox="1"/>
          <p:nvPr/>
        </p:nvSpPr>
        <p:spPr>
          <a:xfrm>
            <a:off x="2902445" y="5227212"/>
            <a:ext cx="150874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abriola" panose="04040605051002020D02" pitchFamily="82" charset="0"/>
              </a:rPr>
              <a:t>дошкольники</a:t>
            </a:r>
          </a:p>
          <a:p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8AC2A9-61A9-4E46-9ECA-8DBD4BA41E13}"/>
              </a:ext>
            </a:extLst>
          </p:cNvPr>
          <p:cNvSpPr txBox="1"/>
          <p:nvPr/>
        </p:nvSpPr>
        <p:spPr>
          <a:xfrm>
            <a:off x="3626754" y="4180004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Gabriola" panose="04040605051002020D02" pitchFamily="82" charset="0"/>
              </a:rPr>
              <a:t>младшие  школьники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abriola" panose="04040605051002020D02" pitchFamily="82" charset="0"/>
              </a:rPr>
              <a:t>(1-4 класс)</a:t>
            </a:r>
          </a:p>
          <a:p>
            <a:endParaRPr lang="ru-RU" sz="2400" dirty="0">
              <a:latin typeface="Gabriola" panose="04040605051002020D02" pitchFamily="8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68310D-CBCB-4237-9BC8-F52B45031FED}"/>
              </a:ext>
            </a:extLst>
          </p:cNvPr>
          <p:cNvSpPr txBox="1"/>
          <p:nvPr/>
        </p:nvSpPr>
        <p:spPr>
          <a:xfrm>
            <a:off x="6280009" y="3555772"/>
            <a:ext cx="2286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Gabriola" panose="04040605051002020D02" pitchFamily="82" charset="0"/>
              </a:rPr>
              <a:t>младшие подростки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abriola" panose="04040605051002020D02" pitchFamily="82" charset="0"/>
              </a:rPr>
              <a:t>(5-7 класс)</a:t>
            </a:r>
          </a:p>
          <a:p>
            <a:endParaRPr lang="ru-RU" sz="2400" dirty="0">
              <a:latin typeface="Gabriola" panose="04040605051002020D02" pitchFamily="8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9C2100-1427-4983-89FD-8A2679908772}"/>
              </a:ext>
            </a:extLst>
          </p:cNvPr>
          <p:cNvSpPr txBox="1"/>
          <p:nvPr/>
        </p:nvSpPr>
        <p:spPr>
          <a:xfrm>
            <a:off x="8583256" y="2985991"/>
            <a:ext cx="13244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Gabriola" panose="04040605051002020D02" pitchFamily="82" charset="0"/>
              </a:rPr>
              <a:t>подростки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abriola" panose="04040605051002020D02" pitchFamily="82" charset="0"/>
              </a:rPr>
              <a:t>(8-9 класс)</a:t>
            </a:r>
          </a:p>
          <a:p>
            <a:endParaRPr lang="ru-RU" sz="24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AF58BC-25E0-4E7B-9E51-BB42857BE689}"/>
              </a:ext>
            </a:extLst>
          </p:cNvPr>
          <p:cNvSpPr txBox="1"/>
          <p:nvPr/>
        </p:nvSpPr>
        <p:spPr>
          <a:xfrm>
            <a:off x="9552384" y="2085457"/>
            <a:ext cx="30956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Gabriola" panose="04040605051002020D02" pitchFamily="82" charset="0"/>
              </a:rPr>
              <a:t>старшие подростки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abriola" panose="04040605051002020D02" pitchFamily="82" charset="0"/>
              </a:rPr>
              <a:t>(10-11 класс)</a:t>
            </a:r>
          </a:p>
        </p:txBody>
      </p:sp>
      <p:cxnSp>
        <p:nvCxnSpPr>
          <p:cNvPr id="51" name="Соединитель: уступ 50">
            <a:extLst>
              <a:ext uri="{FF2B5EF4-FFF2-40B4-BE49-F238E27FC236}">
                <a16:creationId xmlns:a16="http://schemas.microsoft.com/office/drawing/2014/main" id="{BCB4CC69-0836-49FC-9253-C11A96ED3D8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796115" y="5243499"/>
            <a:ext cx="1746035" cy="1482968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уступ 51">
            <a:extLst>
              <a:ext uri="{FF2B5EF4-FFF2-40B4-BE49-F238E27FC236}">
                <a16:creationId xmlns:a16="http://schemas.microsoft.com/office/drawing/2014/main" id="{47970E21-43FF-427B-8C55-A0A5790151A3}"/>
              </a:ext>
            </a:extLst>
          </p:cNvPr>
          <p:cNvCxnSpPr>
            <a:cxnSpLocks/>
          </p:cNvCxnSpPr>
          <p:nvPr/>
        </p:nvCxnSpPr>
        <p:spPr>
          <a:xfrm flipV="1">
            <a:off x="4410617" y="4397563"/>
            <a:ext cx="3989639" cy="714402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: уступ 55">
            <a:extLst>
              <a:ext uri="{FF2B5EF4-FFF2-40B4-BE49-F238E27FC236}">
                <a16:creationId xmlns:a16="http://schemas.microsoft.com/office/drawing/2014/main" id="{FA6BF273-A086-463C-B075-48D21136D6ED}"/>
              </a:ext>
            </a:extLst>
          </p:cNvPr>
          <p:cNvCxnSpPr>
            <a:cxnSpLocks/>
          </p:cNvCxnSpPr>
          <p:nvPr/>
        </p:nvCxnSpPr>
        <p:spPr>
          <a:xfrm flipV="1">
            <a:off x="8566508" y="2983658"/>
            <a:ext cx="3649409" cy="890023"/>
          </a:xfrm>
          <a:prstGeom prst="bentConnector3">
            <a:avLst>
              <a:gd name="adj1" fmla="val 44519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Соединитель: уступ 72">
            <a:extLst>
              <a:ext uri="{FF2B5EF4-FFF2-40B4-BE49-F238E27FC236}">
                <a16:creationId xmlns:a16="http://schemas.microsoft.com/office/drawing/2014/main" id="{E27B4A71-EBF0-468B-9848-118899032A0C}"/>
              </a:ext>
            </a:extLst>
          </p:cNvPr>
          <p:cNvCxnSpPr>
            <a:cxnSpLocks/>
          </p:cNvCxnSpPr>
          <p:nvPr/>
        </p:nvCxnSpPr>
        <p:spPr>
          <a:xfrm flipV="1">
            <a:off x="7566220" y="3873681"/>
            <a:ext cx="1874935" cy="523882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6" y="128695"/>
            <a:ext cx="7992888" cy="1143000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Century Gothic" panose="020B0502020202020204" pitchFamily="34" charset="0"/>
              </a:rPr>
              <a:t>СТРУКТУРНЫЕ</a:t>
            </a:r>
            <a:r>
              <a:rPr lang="ru-RU" sz="6000" dirty="0">
                <a:latin typeface="Century Gothic" panose="020B0502020202020204" pitchFamily="34" charset="0"/>
              </a:rPr>
              <a:t> </a:t>
            </a:r>
            <a:r>
              <a:rPr lang="ru-RU" sz="4800" dirty="0">
                <a:latin typeface="Century Gothic" panose="020B0502020202020204" pitchFamily="34" charset="0"/>
              </a:rPr>
              <a:t>МОДУЛИ</a:t>
            </a:r>
            <a:endParaRPr lang="ru-RU" sz="6000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3592" y="1340768"/>
            <a:ext cx="8136904" cy="12269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>
                <a:latin typeface="Century Gothic" panose="020B0502020202020204" pitchFamily="34" charset="0"/>
              </a:rPr>
              <a:t>Целевое назначение программы</a:t>
            </a:r>
          </a:p>
          <a:p>
            <a:pPr algn="ctr">
              <a:buNone/>
            </a:pPr>
            <a:endParaRPr lang="ru-RU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C48543F5-A023-47FE-989A-B71E448F991E}"/>
              </a:ext>
            </a:extLst>
          </p:cNvPr>
          <p:cNvSpPr/>
          <p:nvPr/>
        </p:nvSpPr>
        <p:spPr>
          <a:xfrm>
            <a:off x="191344" y="2589729"/>
            <a:ext cx="9130958" cy="590882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знакомство с культурой традициями, праздниками и др. народов России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472BAAB-A844-443E-9852-903B332849F8}"/>
              </a:ext>
            </a:extLst>
          </p:cNvPr>
          <p:cNvSpPr/>
          <p:nvPr/>
        </p:nvSpPr>
        <p:spPr>
          <a:xfrm>
            <a:off x="1283804" y="3431127"/>
            <a:ext cx="9624392" cy="543820"/>
          </a:xfrm>
          <a:prstGeom prst="roundRect">
            <a:avLst/>
          </a:prstGeom>
          <a:solidFill>
            <a:srgbClr val="78B7F0">
              <a:alpha val="36078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формирование толерантных отношений, создание условий для диалога культур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1CA5ED2-13BE-4CF4-B1B2-F8725A9E4A34}"/>
              </a:ext>
            </a:extLst>
          </p:cNvPr>
          <p:cNvSpPr/>
          <p:nvPr/>
        </p:nvSpPr>
        <p:spPr>
          <a:xfrm>
            <a:off x="2999656" y="4999096"/>
            <a:ext cx="8136904" cy="590882"/>
          </a:xfrm>
          <a:prstGeom prst="roundRect">
            <a:avLst/>
          </a:prstGeom>
          <a:solidFill>
            <a:srgbClr val="78B7F0">
              <a:alpha val="3490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воспитание и развитие духовно-нравственных качеств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EF61374-E9AB-496E-9086-3439D4AD2213}"/>
              </a:ext>
            </a:extLst>
          </p:cNvPr>
          <p:cNvSpPr/>
          <p:nvPr/>
        </p:nvSpPr>
        <p:spPr>
          <a:xfrm>
            <a:off x="2207568" y="4192928"/>
            <a:ext cx="8136904" cy="590882"/>
          </a:xfrm>
          <a:prstGeom prst="roundRect">
            <a:avLst/>
          </a:prstGeom>
          <a:solidFill>
            <a:srgbClr val="78B7F0">
              <a:alpha val="3490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физическое воспитание (спортивно-оздоровительное направление)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A1CB2060-9472-4FA7-B44B-7DC4920F2F41}"/>
              </a:ext>
            </a:extLst>
          </p:cNvPr>
          <p:cNvSpPr/>
          <p:nvPr/>
        </p:nvSpPr>
        <p:spPr>
          <a:xfrm>
            <a:off x="3935760" y="5805264"/>
            <a:ext cx="8136904" cy="590882"/>
          </a:xfrm>
          <a:prstGeom prst="roundRect">
            <a:avLst/>
          </a:prstGeom>
          <a:solidFill>
            <a:srgbClr val="78B7F0">
              <a:alpha val="36863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развитие творческих способностей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432EB24-8D9F-4AA9-8C93-7D33D7D38ED2}"/>
              </a:ext>
            </a:extLst>
          </p:cNvPr>
          <p:cNvSpPr txBox="1">
            <a:spLocks/>
          </p:cNvSpPr>
          <p:nvPr/>
        </p:nvSpPr>
        <p:spPr>
          <a:xfrm>
            <a:off x="335360" y="156369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>
                <a:latin typeface="Century Gothic" panose="020B0502020202020204" pitchFamily="34" charset="0"/>
              </a:rPr>
              <a:t>СТРУКТУРНЫЕ МОДУЛИ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sp>
        <p:nvSpPr>
          <p:cNvPr id="15" name="Содержимое 2">
            <a:extLst>
              <a:ext uri="{FF2B5EF4-FFF2-40B4-BE49-F238E27FC236}">
                <a16:creationId xmlns:a16="http://schemas.microsoft.com/office/drawing/2014/main" id="{17267926-E2A5-4179-9702-92C36E158718}"/>
              </a:ext>
            </a:extLst>
          </p:cNvPr>
          <p:cNvSpPr txBox="1">
            <a:spLocks/>
          </p:cNvSpPr>
          <p:nvPr/>
        </p:nvSpPr>
        <p:spPr>
          <a:xfrm>
            <a:off x="3035660" y="1305514"/>
            <a:ext cx="6120680" cy="64119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ru-RU" sz="3200" b="1" dirty="0">
                <a:latin typeface="Century Gothic" panose="020B0502020202020204" pitchFamily="34" charset="0"/>
              </a:rPr>
              <a:t>Форма проведения</a:t>
            </a:r>
            <a:endParaRPr lang="ru-RU" sz="3600" b="1" dirty="0">
              <a:latin typeface="Century Gothic" panose="020B0502020202020204" pitchFamily="34" charset="0"/>
            </a:endParaRPr>
          </a:p>
          <a:p>
            <a:pPr>
              <a:buFont typeface="Wingdings 2"/>
              <a:buNone/>
            </a:pPr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DDE141A7-22EA-46B2-A7B0-8444AE4DDBA1}"/>
              </a:ext>
            </a:extLst>
          </p:cNvPr>
          <p:cNvSpPr/>
          <p:nvPr/>
        </p:nvSpPr>
        <p:spPr>
          <a:xfrm>
            <a:off x="2331251" y="2180094"/>
            <a:ext cx="3196325" cy="1143000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народный праздник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F0772627-FC21-4F83-822F-E5ADA7956331}"/>
              </a:ext>
            </a:extLst>
          </p:cNvPr>
          <p:cNvSpPr/>
          <p:nvPr/>
        </p:nvSpPr>
        <p:spPr>
          <a:xfrm>
            <a:off x="2331250" y="4685118"/>
            <a:ext cx="3188685" cy="1026468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тренинг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AA4D6F05-8CED-4957-B490-3FC4C31CC70E}"/>
              </a:ext>
            </a:extLst>
          </p:cNvPr>
          <p:cNvSpPr/>
          <p:nvPr/>
        </p:nvSpPr>
        <p:spPr>
          <a:xfrm>
            <a:off x="2338891" y="3382945"/>
            <a:ext cx="3188685" cy="1249649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игра (интеллектуально-познавательная, деловая и др.)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40A87BFD-241C-4CBC-B85D-E09C5141D18B}"/>
              </a:ext>
            </a:extLst>
          </p:cNvPr>
          <p:cNvSpPr/>
          <p:nvPr/>
        </p:nvSpPr>
        <p:spPr>
          <a:xfrm>
            <a:off x="6741530" y="3382945"/>
            <a:ext cx="3181043" cy="1095172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открытый урок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2F0BF322-DA26-441B-B816-54D2A91B3C1A}"/>
              </a:ext>
            </a:extLst>
          </p:cNvPr>
          <p:cNvSpPr/>
          <p:nvPr/>
        </p:nvSpPr>
        <p:spPr>
          <a:xfrm>
            <a:off x="6728608" y="2180093"/>
            <a:ext cx="3181044" cy="1142999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концерт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1DB322EE-A0B7-41AB-B83E-22651CD3D392}"/>
              </a:ext>
            </a:extLst>
          </p:cNvPr>
          <p:cNvSpPr/>
          <p:nvPr/>
        </p:nvSpPr>
        <p:spPr>
          <a:xfrm>
            <a:off x="2331251" y="5764111"/>
            <a:ext cx="3188685" cy="1026468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экскурсия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6CC24D5-B8DB-4BBC-A925-D1D1EFCD7EE0}"/>
              </a:ext>
            </a:extLst>
          </p:cNvPr>
          <p:cNvSpPr/>
          <p:nvPr/>
        </p:nvSpPr>
        <p:spPr>
          <a:xfrm>
            <a:off x="6728607" y="5671318"/>
            <a:ext cx="3181045" cy="1107538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спектакль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5E36E5C5-BF58-4340-9D3A-6AF597F64F5B}"/>
              </a:ext>
            </a:extLst>
          </p:cNvPr>
          <p:cNvSpPr/>
          <p:nvPr/>
        </p:nvSpPr>
        <p:spPr>
          <a:xfrm>
            <a:off x="6741530" y="4563406"/>
            <a:ext cx="3181043" cy="1026468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классный час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83EEA7ED-C23D-4B4E-AE54-93F315DF4231}"/>
              </a:ext>
            </a:extLst>
          </p:cNvPr>
          <p:cNvSpPr txBox="1">
            <a:spLocks/>
          </p:cNvSpPr>
          <p:nvPr/>
        </p:nvSpPr>
        <p:spPr>
          <a:xfrm>
            <a:off x="479376" y="128695"/>
            <a:ext cx="7992888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>
                <a:latin typeface="Century Gothic" panose="020B0502020202020204" pitchFamily="34" charset="0"/>
              </a:rPr>
              <a:t>СТРУКТУРНЫЕ</a:t>
            </a:r>
            <a:r>
              <a:rPr lang="ru-RU" sz="6000">
                <a:latin typeface="Century Gothic" panose="020B0502020202020204" pitchFamily="34" charset="0"/>
              </a:rPr>
              <a:t> </a:t>
            </a:r>
            <a:r>
              <a:rPr lang="ru-RU" sz="4800">
                <a:latin typeface="Century Gothic" panose="020B0502020202020204" pitchFamily="34" charset="0"/>
              </a:rPr>
              <a:t>МОДУЛИ</a:t>
            </a:r>
            <a:endParaRPr lang="ru-RU" sz="6000" dirty="0">
              <a:latin typeface="Century Gothic" panose="020B0502020202020204" pitchFamily="34" charset="0"/>
            </a:endParaRPr>
          </a:p>
        </p:txBody>
      </p:sp>
      <p:sp>
        <p:nvSpPr>
          <p:cNvPr id="15" name="Содержимое 2">
            <a:extLst>
              <a:ext uri="{FF2B5EF4-FFF2-40B4-BE49-F238E27FC236}">
                <a16:creationId xmlns:a16="http://schemas.microsoft.com/office/drawing/2014/main" id="{FC108DF4-4089-4E2F-A399-377ACF479416}"/>
              </a:ext>
            </a:extLst>
          </p:cNvPr>
          <p:cNvSpPr txBox="1">
            <a:spLocks/>
          </p:cNvSpPr>
          <p:nvPr/>
        </p:nvSpPr>
        <p:spPr>
          <a:xfrm>
            <a:off x="2611920" y="1403580"/>
            <a:ext cx="6948772" cy="64119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ru-RU" sz="3200" b="1" dirty="0">
                <a:latin typeface="Century Gothic" panose="020B0502020202020204" pitchFamily="34" charset="0"/>
              </a:rPr>
              <a:t>Этнопедагогические средства</a:t>
            </a:r>
          </a:p>
          <a:p>
            <a:pPr>
              <a:buFont typeface="Wingdings 2"/>
              <a:buNone/>
            </a:pPr>
            <a:endParaRPr lang="ru-RU" sz="3200" b="1" dirty="0"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A8183889-4850-4762-BC74-670FC26A703B}"/>
              </a:ext>
            </a:extLst>
          </p:cNvPr>
          <p:cNvSpPr/>
          <p:nvPr/>
        </p:nvSpPr>
        <p:spPr>
          <a:xfrm>
            <a:off x="1631504" y="2487147"/>
            <a:ext cx="9130958" cy="752871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произведения устного народного творчества</a:t>
            </a:r>
          </a:p>
          <a:p>
            <a:pPr algn="ctr"/>
            <a:r>
              <a:rPr lang="ru-RU" sz="2800" dirty="0">
                <a:latin typeface="Gabriola" panose="04040605051002020D02" pitchFamily="82" charset="0"/>
              </a:rPr>
              <a:t> (сказки, были, пословицы, поговорки)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ECE9833B-4B10-4707-B8D6-01615A8F9CE6}"/>
              </a:ext>
            </a:extLst>
          </p:cNvPr>
          <p:cNvSpPr/>
          <p:nvPr/>
        </p:nvSpPr>
        <p:spPr>
          <a:xfrm>
            <a:off x="1631504" y="3322542"/>
            <a:ext cx="9130958" cy="590882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народная музыка, песни, танцы 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1EFB50B2-D294-4070-9DDE-C64E43E4607E}"/>
              </a:ext>
            </a:extLst>
          </p:cNvPr>
          <p:cNvSpPr/>
          <p:nvPr/>
        </p:nvSpPr>
        <p:spPr>
          <a:xfrm>
            <a:off x="1631504" y="3995295"/>
            <a:ext cx="9130958" cy="590882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народное декоративно-творческое искусство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646595EF-E42B-41BF-B88A-383B87C59A9D}"/>
              </a:ext>
            </a:extLst>
          </p:cNvPr>
          <p:cNvSpPr/>
          <p:nvPr/>
        </p:nvSpPr>
        <p:spPr>
          <a:xfrm>
            <a:off x="1631504" y="4666582"/>
            <a:ext cx="9130958" cy="590882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народные состязания и игры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1F1229A1-0282-41E8-B852-50E2F823536C}"/>
              </a:ext>
            </a:extLst>
          </p:cNvPr>
          <p:cNvSpPr/>
          <p:nvPr/>
        </p:nvSpPr>
        <p:spPr>
          <a:xfrm>
            <a:off x="1631504" y="5343935"/>
            <a:ext cx="9130958" cy="590882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народные праздники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2688A21D-3F00-473E-A656-0DD333CDD9C1}"/>
              </a:ext>
            </a:extLst>
          </p:cNvPr>
          <p:cNvSpPr/>
          <p:nvPr/>
        </p:nvSpPr>
        <p:spPr>
          <a:xfrm>
            <a:off x="1631504" y="6021288"/>
            <a:ext cx="9130958" cy="590882"/>
          </a:xfrm>
          <a:prstGeom prst="roundRect">
            <a:avLst/>
          </a:prstGeom>
          <a:solidFill>
            <a:srgbClr val="78B7F0">
              <a:alpha val="43922"/>
            </a:srgb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Gabriola" panose="04040605051002020D02" pitchFamily="82" charset="0"/>
              </a:rPr>
              <a:t>народный театр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410</Words>
  <Application>Microsoft Macintosh PowerPoint</Application>
  <PresentationFormat>Широкоэкранный</PresentationFormat>
  <Paragraphs>97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</vt:lpstr>
      <vt:lpstr>Century Gothic</vt:lpstr>
      <vt:lpstr>Constantia</vt:lpstr>
      <vt:lpstr>Courier New</vt:lpstr>
      <vt:lpstr>Gabriola</vt:lpstr>
      <vt:lpstr>Wingdings 2</vt:lpstr>
      <vt:lpstr>Поток</vt:lpstr>
      <vt:lpstr> </vt:lpstr>
      <vt:lpstr>КОНКУРС</vt:lpstr>
      <vt:lpstr>ЗАДАНИЕ</vt:lpstr>
      <vt:lpstr>Инструкция</vt:lpstr>
      <vt:lpstr>Презентация PowerPoint</vt:lpstr>
      <vt:lpstr>СТРУКТУРНЫЕ МОДУЛИ</vt:lpstr>
      <vt:lpstr>СТРУКТУРНЫЕ МОДУЛИ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конкурс этнопедагогических кейсов</dc:title>
  <cp:lastModifiedBy>Microsoft Office User</cp:lastModifiedBy>
  <cp:revision>48</cp:revision>
  <dcterms:modified xsi:type="dcterms:W3CDTF">2022-03-15T05:44:03Z</dcterms:modified>
</cp:coreProperties>
</file>